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57" r:id="rId3"/>
    <p:sldId id="362" r:id="rId4"/>
    <p:sldId id="380" r:id="rId5"/>
    <p:sldId id="360" r:id="rId6"/>
    <p:sldId id="361" r:id="rId7"/>
    <p:sldId id="363" r:id="rId8"/>
    <p:sldId id="382" r:id="rId9"/>
    <p:sldId id="364" r:id="rId10"/>
    <p:sldId id="365" r:id="rId11"/>
    <p:sldId id="384" r:id="rId12"/>
    <p:sldId id="366" r:id="rId13"/>
    <p:sldId id="378" r:id="rId14"/>
    <p:sldId id="379" r:id="rId15"/>
    <p:sldId id="381" r:id="rId16"/>
    <p:sldId id="367" r:id="rId17"/>
    <p:sldId id="375" r:id="rId18"/>
    <p:sldId id="376" r:id="rId19"/>
    <p:sldId id="369" r:id="rId20"/>
    <p:sldId id="370" r:id="rId21"/>
    <p:sldId id="371" r:id="rId22"/>
    <p:sldId id="372" r:id="rId23"/>
    <p:sldId id="385" r:id="rId24"/>
    <p:sldId id="377" r:id="rId25"/>
    <p:sldId id="383" r:id="rId26"/>
    <p:sldId id="299" r:id="rId27"/>
  </p:sldIdLst>
  <p:sldSz cx="9144000" cy="6858000" type="screen4x3"/>
  <p:notesSz cx="6797675" cy="987425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0066FF"/>
    <a:srgbClr val="FC7404"/>
    <a:srgbClr val="33CCFF"/>
    <a:srgbClr val="92D050"/>
    <a:srgbClr val="6B6BCF"/>
    <a:srgbClr val="000099"/>
    <a:srgbClr val="FF6600"/>
    <a:srgbClr val="00CC00"/>
    <a:srgbClr val="E10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3" autoAdjust="0"/>
    <p:restoredTop sz="87326" autoAdjust="0"/>
  </p:normalViewPr>
  <p:slideViewPr>
    <p:cSldViewPr>
      <p:cViewPr varScale="1">
        <p:scale>
          <a:sx n="65" d="100"/>
          <a:sy n="65" d="100"/>
        </p:scale>
        <p:origin x="142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177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NULL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D:\mydocs\baidu%20vs%20qiniu%20v2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 sz="1000"/>
            </a:pPr>
            <a:r>
              <a:rPr lang="zh-CN" sz="1000"/>
              <a:t>视频客观质量（</a:t>
            </a:r>
            <a:r>
              <a:rPr lang="en-US" sz="1000"/>
              <a:t>PSNR</a:t>
            </a:r>
            <a:r>
              <a:rPr lang="zh-CN" sz="1000"/>
              <a:t>）比较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942413655246702"/>
          <c:y val="0.11872571872572017"/>
          <c:w val="0.66558690097512596"/>
          <c:h val="0.73675752069453471"/>
        </c:manualLayout>
      </c:layout>
      <c:scatterChart>
        <c:scatterStyle val="smoothMarker"/>
        <c:varyColors val="0"/>
        <c:ser>
          <c:idx val="0"/>
          <c:order val="0"/>
          <c:tx>
            <c:v>国内竞品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('RD_speed for bbb'!$C$40,'RD_speed for bbb'!$H$40,'RD_speed for bbb'!$M$40)</c:f>
              <c:numCache>
                <c:formatCode>General</c:formatCode>
                <c:ptCount val="3"/>
                <c:pt idx="0">
                  <c:v>2616</c:v>
                </c:pt>
                <c:pt idx="1">
                  <c:v>1410</c:v>
                </c:pt>
                <c:pt idx="2">
                  <c:v>920</c:v>
                </c:pt>
              </c:numCache>
            </c:numRef>
          </c:xVal>
          <c:yVal>
            <c:numRef>
              <c:f>('RD_speed for bbb'!$C$39,'RD_speed for bbb'!$H$39,'RD_speed for bbb'!$M$39)</c:f>
              <c:numCache>
                <c:formatCode>General</c:formatCode>
                <c:ptCount val="3"/>
                <c:pt idx="0">
                  <c:v>33.348588235294095</c:v>
                </c:pt>
                <c:pt idx="1">
                  <c:v>32.786029411764247</c:v>
                </c:pt>
                <c:pt idx="2">
                  <c:v>32.32892352941176</c:v>
                </c:pt>
              </c:numCache>
            </c:numRef>
          </c:yVal>
          <c:smooth val="1"/>
        </c:ser>
        <c:ser>
          <c:idx val="2"/>
          <c:order val="1"/>
          <c:tx>
            <c:v>国外竞品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('RD_speed for bbb'!$N$40,'RD_speed for bbb'!$I$40,'RD_speed for bbb'!$D$40)</c:f>
              <c:numCache>
                <c:formatCode>General</c:formatCode>
                <c:ptCount val="3"/>
                <c:pt idx="0">
                  <c:v>869</c:v>
                </c:pt>
                <c:pt idx="1">
                  <c:v>1352</c:v>
                </c:pt>
                <c:pt idx="2">
                  <c:v>2601</c:v>
                </c:pt>
              </c:numCache>
            </c:numRef>
          </c:xVal>
          <c:yVal>
            <c:numRef>
              <c:f>('RD_speed for bbb'!$N$39,'RD_speed for bbb'!$I$39,'RD_speed for bbb'!$D$39)</c:f>
              <c:numCache>
                <c:formatCode>General</c:formatCode>
                <c:ptCount val="3"/>
                <c:pt idx="0">
                  <c:v>32.41695</c:v>
                </c:pt>
                <c:pt idx="1">
                  <c:v>32.833476470588224</c:v>
                </c:pt>
                <c:pt idx="2">
                  <c:v>33.318008823529411</c:v>
                </c:pt>
              </c:numCache>
            </c:numRef>
          </c:yVal>
          <c:smooth val="1"/>
        </c:ser>
        <c:ser>
          <c:idx val="1"/>
          <c:order val="2"/>
          <c:tx>
            <c:v>百度视频服务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('RD_speed for bbb'!$B$40,'RD_speed for bbb'!$G$40,'RD_speed for bbb'!$L$40)</c:f>
              <c:numCache>
                <c:formatCode>General</c:formatCode>
                <c:ptCount val="3"/>
                <c:pt idx="0">
                  <c:v>2367</c:v>
                </c:pt>
                <c:pt idx="1">
                  <c:v>1225</c:v>
                </c:pt>
                <c:pt idx="2">
                  <c:v>880</c:v>
                </c:pt>
              </c:numCache>
            </c:numRef>
          </c:xVal>
          <c:yVal>
            <c:numRef>
              <c:f>('RD_speed for bbb'!$B$39,'RD_speed for bbb'!$G$39,'RD_speed for bbb'!$L$39)</c:f>
              <c:numCache>
                <c:formatCode>General</c:formatCode>
                <c:ptCount val="3"/>
                <c:pt idx="0">
                  <c:v>35.116723529411757</c:v>
                </c:pt>
                <c:pt idx="1">
                  <c:v>33.997135294117662</c:v>
                </c:pt>
                <c:pt idx="2">
                  <c:v>33.187911764705902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52768"/>
        <c:axId val="203753328"/>
      </c:scatterChart>
      <c:valAx>
        <c:axId val="20375276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Bit-Rate (</a:t>
                </a:r>
                <a:r>
                  <a:rPr lang="zh-CN"/>
                  <a:t>比特率，</a:t>
                </a:r>
                <a:r>
                  <a:rPr lang="en-US"/>
                  <a:t>kbps)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03753328"/>
        <c:crosses val="autoZero"/>
        <c:crossBetween val="midCat"/>
      </c:valAx>
      <c:valAx>
        <c:axId val="20375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PSNR(</a:t>
                </a:r>
                <a:r>
                  <a:rPr lang="zh-CN"/>
                  <a:t>峰值性噪比</a:t>
                </a:r>
                <a:r>
                  <a:rPr lang="en-US"/>
                  <a:t>, dB)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203752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b="0"/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="0">
          <a:latin typeface="微软雅黑" pitchFamily="34" charset="-122"/>
          <a:ea typeface="微软雅黑" pitchFamily="34" charset="-12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视频客观质量（</a:t>
            </a:r>
            <a:r>
              <a:rPr lang="en-US"/>
              <a:t>PSNR</a:t>
            </a:r>
            <a:r>
              <a:rPr lang="zh-CN"/>
              <a:t>）比较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942413655246736"/>
          <c:y val="0.11872571872571873"/>
          <c:w val="0.66558690097512641"/>
          <c:h val="0.7367575206945286"/>
        </c:manualLayout>
      </c:layout>
      <c:scatterChart>
        <c:scatterStyle val="smoothMarker"/>
        <c:varyColors val="0"/>
        <c:ser>
          <c:idx val="2"/>
          <c:order val="0"/>
          <c:tx>
            <c:v>国外竞品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(rust!$D$40,rust!$M$40,rust!$Y$40)</c:f>
              <c:numCache>
                <c:formatCode>General</c:formatCode>
                <c:ptCount val="3"/>
                <c:pt idx="0">
                  <c:v>3697</c:v>
                </c:pt>
                <c:pt idx="1">
                  <c:v>1914</c:v>
                </c:pt>
                <c:pt idx="2">
                  <c:v>1189</c:v>
                </c:pt>
              </c:numCache>
            </c:numRef>
          </c:xVal>
          <c:yVal>
            <c:numRef>
              <c:f>(rust!$D$39,rust!$M$39,rust!$Y$39)</c:f>
              <c:numCache>
                <c:formatCode>General</c:formatCode>
                <c:ptCount val="3"/>
                <c:pt idx="0">
                  <c:v>36.937302941176483</c:v>
                </c:pt>
                <c:pt idx="1">
                  <c:v>34.384900000000002</c:v>
                </c:pt>
                <c:pt idx="2">
                  <c:v>32.265976470588235</c:v>
                </c:pt>
              </c:numCache>
            </c:numRef>
          </c:yVal>
          <c:smooth val="1"/>
        </c:ser>
        <c:ser>
          <c:idx val="0"/>
          <c:order val="1"/>
          <c:tx>
            <c:v>国内竞品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(rust!$C$40,rust!$L$40,rust!$X$40)</c:f>
              <c:numCache>
                <c:formatCode>General</c:formatCode>
                <c:ptCount val="3"/>
                <c:pt idx="0">
                  <c:v>2981</c:v>
                </c:pt>
                <c:pt idx="1">
                  <c:v>1569</c:v>
                </c:pt>
                <c:pt idx="2">
                  <c:v>1003</c:v>
                </c:pt>
              </c:numCache>
            </c:numRef>
          </c:xVal>
          <c:yVal>
            <c:numRef>
              <c:f>(rust!$C$39,rust!$L$39,rust!$X$39)</c:f>
              <c:numCache>
                <c:formatCode>General</c:formatCode>
                <c:ptCount val="3"/>
                <c:pt idx="0">
                  <c:v>36.483670588235292</c:v>
                </c:pt>
                <c:pt idx="1">
                  <c:v>33.870735294117651</c:v>
                </c:pt>
                <c:pt idx="2">
                  <c:v>31.814235294117651</c:v>
                </c:pt>
              </c:numCache>
            </c:numRef>
          </c:yVal>
          <c:smooth val="1"/>
        </c:ser>
        <c:ser>
          <c:idx val="1"/>
          <c:order val="2"/>
          <c:tx>
            <c:v>百度视频服务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(rust!$B$40,rust!$K$40,rust!$W$40)</c:f>
              <c:numCache>
                <c:formatCode>General</c:formatCode>
                <c:ptCount val="3"/>
                <c:pt idx="0">
                  <c:v>2850</c:v>
                </c:pt>
                <c:pt idx="1">
                  <c:v>1427</c:v>
                </c:pt>
                <c:pt idx="2">
                  <c:v>890</c:v>
                </c:pt>
              </c:numCache>
            </c:numRef>
          </c:xVal>
          <c:yVal>
            <c:numRef>
              <c:f>(rust!$B$39,rust!$K$39,rust!$W$39)</c:f>
              <c:numCache>
                <c:formatCode>General</c:formatCode>
                <c:ptCount val="3"/>
                <c:pt idx="0">
                  <c:v>37.742997058823526</c:v>
                </c:pt>
                <c:pt idx="1">
                  <c:v>35.168294117647065</c:v>
                </c:pt>
                <c:pt idx="2">
                  <c:v>32.998788235294114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4615408"/>
        <c:axId val="204615968"/>
      </c:scatterChart>
      <c:valAx>
        <c:axId val="204615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Bit-Rate (</a:t>
                </a:r>
                <a:r>
                  <a:rPr lang="zh-CN"/>
                  <a:t>比特率，</a:t>
                </a:r>
                <a:r>
                  <a:rPr lang="en-US"/>
                  <a:t>kbps)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4615968"/>
        <c:crosses val="autoZero"/>
        <c:crossBetween val="midCat"/>
      </c:valAx>
      <c:valAx>
        <c:axId val="204615968"/>
        <c:scaling>
          <c:orientation val="minMax"/>
          <c:max val="38"/>
          <c:min val="3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PSNR(</a:t>
                </a:r>
                <a:r>
                  <a:rPr lang="zh-CN"/>
                  <a:t>峰值性噪比</a:t>
                </a:r>
                <a:r>
                  <a:rPr lang="en-US"/>
                  <a:t>, dB)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4615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zh-CN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200"/>
              <a:t>转码所耗时间对比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'RD_speed for bbb'!$A$47</c:f>
              <c:strCache>
                <c:ptCount val="1"/>
                <c:pt idx="0">
                  <c:v>国外竞品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'RD_speed for bbb'!$B$46:$D$46</c:f>
              <c:strCache>
                <c:ptCount val="3"/>
                <c:pt idx="0">
                  <c:v>360p</c:v>
                </c:pt>
                <c:pt idx="1">
                  <c:v>480p</c:v>
                </c:pt>
                <c:pt idx="2">
                  <c:v>720p</c:v>
                </c:pt>
              </c:strCache>
            </c:strRef>
          </c:cat>
          <c:val>
            <c:numRef>
              <c:f>'RD_speed for bbb'!$B$47:$D$47</c:f>
              <c:numCache>
                <c:formatCode>General</c:formatCode>
                <c:ptCount val="3"/>
                <c:pt idx="0">
                  <c:v>96</c:v>
                </c:pt>
                <c:pt idx="1">
                  <c:v>110</c:v>
                </c:pt>
                <c:pt idx="2">
                  <c:v>143</c:v>
                </c:pt>
              </c:numCache>
            </c:numRef>
          </c:val>
        </c:ser>
        <c:ser>
          <c:idx val="1"/>
          <c:order val="1"/>
          <c:tx>
            <c:strRef>
              <c:f>'RD_speed for bbb'!$A$48</c:f>
              <c:strCache>
                <c:ptCount val="1"/>
                <c:pt idx="0">
                  <c:v>国内竞品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'RD_speed for bbb'!$B$46:$D$46</c:f>
              <c:strCache>
                <c:ptCount val="3"/>
                <c:pt idx="0">
                  <c:v>360p</c:v>
                </c:pt>
                <c:pt idx="1">
                  <c:v>480p</c:v>
                </c:pt>
                <c:pt idx="2">
                  <c:v>720p</c:v>
                </c:pt>
              </c:strCache>
            </c:strRef>
          </c:cat>
          <c:val>
            <c:numRef>
              <c:f>'RD_speed for bbb'!$B$48:$D$48</c:f>
              <c:numCache>
                <c:formatCode>General</c:formatCode>
                <c:ptCount val="3"/>
                <c:pt idx="0">
                  <c:v>152</c:v>
                </c:pt>
                <c:pt idx="1">
                  <c:v>199</c:v>
                </c:pt>
                <c:pt idx="2">
                  <c:v>190</c:v>
                </c:pt>
              </c:numCache>
            </c:numRef>
          </c:val>
        </c:ser>
        <c:ser>
          <c:idx val="2"/>
          <c:order val="2"/>
          <c:tx>
            <c:strRef>
              <c:f>'RD_speed for bbb'!$A$49</c:f>
              <c:strCache>
                <c:ptCount val="1"/>
                <c:pt idx="0">
                  <c:v>百度视频转码服务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'RD_speed for bbb'!$B$46:$D$46</c:f>
              <c:strCache>
                <c:ptCount val="3"/>
                <c:pt idx="0">
                  <c:v>360p</c:v>
                </c:pt>
                <c:pt idx="1">
                  <c:v>480p</c:v>
                </c:pt>
                <c:pt idx="2">
                  <c:v>720p</c:v>
                </c:pt>
              </c:strCache>
            </c:strRef>
          </c:cat>
          <c:val>
            <c:numRef>
              <c:f>'RD_speed for bbb'!$B$49:$D$49</c:f>
              <c:numCache>
                <c:formatCode>General</c:formatCode>
                <c:ptCount val="3"/>
                <c:pt idx="0">
                  <c:v>88</c:v>
                </c:pt>
                <c:pt idx="1">
                  <c:v>123</c:v>
                </c:pt>
                <c:pt idx="2">
                  <c:v>154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3746048"/>
        <c:axId val="271092448"/>
      </c:barChart>
      <c:catAx>
        <c:axId val="20374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71092448"/>
        <c:crosses val="autoZero"/>
        <c:auto val="1"/>
        <c:lblAlgn val="ctr"/>
        <c:lblOffset val="100"/>
        <c:noMultiLvlLbl val="0"/>
      </c:catAx>
      <c:valAx>
        <c:axId val="27109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r>
                  <a:rPr lang="zh-CN"/>
                  <a:t>时间长度（秒）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0374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792730-DA24-47B4-8A42-907EC7D8A45B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EBA27AFB-8DCF-4DFD-860D-6CD814540D8E}">
      <dgm:prSet phldrT="[文本]"/>
      <dgm:spPr/>
      <dgm:t>
        <a:bodyPr/>
        <a:lstStyle/>
        <a:p>
          <a:r>
            <a:rPr lang="zh-CN" altLang="en-US" dirty="0" smtClean="0"/>
            <a:t>实时低延迟需求</a:t>
          </a:r>
          <a:endParaRPr lang="zh-CN" altLang="en-US" dirty="0"/>
        </a:p>
      </dgm:t>
    </dgm:pt>
    <dgm:pt modelId="{DA119E7D-CEA9-4A46-A2ED-A2D0FB6B3C5F}" type="parTrans" cxnId="{8418732A-3500-458A-8891-BD590F9F6FAB}">
      <dgm:prSet/>
      <dgm:spPr/>
      <dgm:t>
        <a:bodyPr/>
        <a:lstStyle/>
        <a:p>
          <a:endParaRPr lang="zh-CN" altLang="en-US"/>
        </a:p>
      </dgm:t>
    </dgm:pt>
    <dgm:pt modelId="{266078D0-94FC-40B0-9AA1-7F1DB93779B6}" type="sibTrans" cxnId="{8418732A-3500-458A-8891-BD590F9F6FAB}">
      <dgm:prSet/>
      <dgm:spPr/>
      <dgm:t>
        <a:bodyPr/>
        <a:lstStyle/>
        <a:p>
          <a:endParaRPr lang="zh-CN" altLang="en-US"/>
        </a:p>
      </dgm:t>
    </dgm:pt>
    <dgm:pt modelId="{75B3BA44-D394-413A-98F2-E53783A08C5E}">
      <dgm:prSet phldrT="[文本]"/>
      <dgm:spPr/>
      <dgm:t>
        <a:bodyPr/>
        <a:lstStyle/>
        <a:p>
          <a:r>
            <a:rPr lang="zh-CN" altLang="en-US" dirty="0" smtClean="0"/>
            <a:t>低延迟，尤其在互动场景</a:t>
          </a:r>
          <a:endParaRPr lang="zh-CN" altLang="en-US" dirty="0"/>
        </a:p>
      </dgm:t>
    </dgm:pt>
    <dgm:pt modelId="{208728F2-7D6F-4739-AFB1-E3168E0D15E5}" type="parTrans" cxnId="{CFC7ECFC-C3EA-4736-80CA-C4FF61BE90D8}">
      <dgm:prSet/>
      <dgm:spPr/>
      <dgm:t>
        <a:bodyPr/>
        <a:lstStyle/>
        <a:p>
          <a:endParaRPr lang="zh-CN" altLang="en-US"/>
        </a:p>
      </dgm:t>
    </dgm:pt>
    <dgm:pt modelId="{F06F1314-0D31-4381-B2A5-B212CFCB4D31}" type="sibTrans" cxnId="{CFC7ECFC-C3EA-4736-80CA-C4FF61BE90D8}">
      <dgm:prSet/>
      <dgm:spPr/>
      <dgm:t>
        <a:bodyPr/>
        <a:lstStyle/>
        <a:p>
          <a:endParaRPr lang="zh-CN" altLang="en-US"/>
        </a:p>
      </dgm:t>
    </dgm:pt>
    <dgm:pt modelId="{08830BF3-68B3-4BBA-8997-6620CCB89D3D}">
      <dgm:prSet phldrT="[文本]"/>
      <dgm:spPr/>
      <dgm:t>
        <a:bodyPr/>
        <a:lstStyle/>
        <a:p>
          <a:r>
            <a:rPr lang="zh-CN" altLang="en-US" dirty="0" smtClean="0"/>
            <a:t>高质量高流畅性需求</a:t>
          </a:r>
          <a:endParaRPr lang="zh-CN" altLang="en-US" dirty="0"/>
        </a:p>
      </dgm:t>
    </dgm:pt>
    <dgm:pt modelId="{B95F1A06-EF29-4B2C-87EE-84D7B2714FF3}" type="parTrans" cxnId="{52D5E3C5-825C-48DA-891D-F0F6B6310C31}">
      <dgm:prSet/>
      <dgm:spPr/>
      <dgm:t>
        <a:bodyPr/>
        <a:lstStyle/>
        <a:p>
          <a:endParaRPr lang="zh-CN" altLang="en-US"/>
        </a:p>
      </dgm:t>
    </dgm:pt>
    <dgm:pt modelId="{B17B90CF-756E-41C9-83A5-F1A62A00F915}" type="sibTrans" cxnId="{52D5E3C5-825C-48DA-891D-F0F6B6310C31}">
      <dgm:prSet/>
      <dgm:spPr/>
      <dgm:t>
        <a:bodyPr/>
        <a:lstStyle/>
        <a:p>
          <a:endParaRPr lang="zh-CN" altLang="en-US"/>
        </a:p>
      </dgm:t>
    </dgm:pt>
    <dgm:pt modelId="{02D4B7DC-5951-48C7-9170-5307A7B4CEFE}">
      <dgm:prSet phldrT="[文本]"/>
      <dgm:spPr/>
      <dgm:t>
        <a:bodyPr/>
        <a:lstStyle/>
        <a:p>
          <a:r>
            <a:rPr lang="zh-CN" altLang="en-US" dirty="0" smtClean="0"/>
            <a:t>不卡顿</a:t>
          </a:r>
          <a:endParaRPr lang="zh-CN" altLang="en-US" dirty="0"/>
        </a:p>
      </dgm:t>
    </dgm:pt>
    <dgm:pt modelId="{DC7E5BCD-A794-4366-A035-B183E8A64661}" type="parTrans" cxnId="{7EA025F8-B38A-416F-A3E1-5B17A335000D}">
      <dgm:prSet/>
      <dgm:spPr/>
      <dgm:t>
        <a:bodyPr/>
        <a:lstStyle/>
        <a:p>
          <a:endParaRPr lang="zh-CN" altLang="en-US"/>
        </a:p>
      </dgm:t>
    </dgm:pt>
    <dgm:pt modelId="{8E20BC48-2913-4BF5-B965-1C637FE23857}" type="sibTrans" cxnId="{7EA025F8-B38A-416F-A3E1-5B17A335000D}">
      <dgm:prSet/>
      <dgm:spPr/>
      <dgm:t>
        <a:bodyPr/>
        <a:lstStyle/>
        <a:p>
          <a:endParaRPr lang="zh-CN" altLang="en-US"/>
        </a:p>
      </dgm:t>
    </dgm:pt>
    <dgm:pt modelId="{E01C430A-6E5F-4FAE-A950-F829A71A522F}">
      <dgm:prSet phldrT="[文本]"/>
      <dgm:spPr/>
      <dgm:t>
        <a:bodyPr/>
        <a:lstStyle/>
        <a:p>
          <a:r>
            <a:rPr lang="zh-CN" altLang="en-US" dirty="0" smtClean="0"/>
            <a:t>高清晰度要求</a:t>
          </a:r>
          <a:endParaRPr lang="zh-CN" altLang="en-US" dirty="0"/>
        </a:p>
      </dgm:t>
    </dgm:pt>
    <dgm:pt modelId="{139A363C-BF55-48B7-B723-3C9D9EB25E8E}" type="parTrans" cxnId="{BA377513-3CD8-4F1C-B2A6-382485C5495F}">
      <dgm:prSet/>
      <dgm:spPr/>
      <dgm:t>
        <a:bodyPr/>
        <a:lstStyle/>
        <a:p>
          <a:endParaRPr lang="zh-CN" altLang="en-US"/>
        </a:p>
      </dgm:t>
    </dgm:pt>
    <dgm:pt modelId="{C6B6DF80-A9D3-444D-94ED-4B1A6B46C97A}" type="sibTrans" cxnId="{BA377513-3CD8-4F1C-B2A6-382485C5495F}">
      <dgm:prSet/>
      <dgm:spPr/>
      <dgm:t>
        <a:bodyPr/>
        <a:lstStyle/>
        <a:p>
          <a:endParaRPr lang="zh-CN" altLang="en-US"/>
        </a:p>
      </dgm:t>
    </dgm:pt>
    <dgm:pt modelId="{83882F80-EE1C-4405-9671-92445A425E21}">
      <dgm:prSet phldrT="[文本]"/>
      <dgm:spPr/>
      <dgm:t>
        <a:bodyPr/>
        <a:lstStyle/>
        <a:p>
          <a:r>
            <a:rPr lang="zh-CN" altLang="en-US" dirty="0" smtClean="0"/>
            <a:t>设备与网络的多样性</a:t>
          </a:r>
          <a:endParaRPr lang="zh-CN" altLang="en-US" dirty="0"/>
        </a:p>
      </dgm:t>
    </dgm:pt>
    <dgm:pt modelId="{0F9AD496-2E9E-4C71-877E-BC26783A0D0C}" type="parTrans" cxnId="{7C31843E-72A1-4AC9-BB17-3BFB092D3959}">
      <dgm:prSet/>
      <dgm:spPr/>
      <dgm:t>
        <a:bodyPr/>
        <a:lstStyle/>
        <a:p>
          <a:endParaRPr lang="zh-CN" altLang="en-US"/>
        </a:p>
      </dgm:t>
    </dgm:pt>
    <dgm:pt modelId="{D04D3A37-788B-49F3-B3DF-1DECE3FACB00}" type="sibTrans" cxnId="{7C31843E-72A1-4AC9-BB17-3BFB092D3959}">
      <dgm:prSet/>
      <dgm:spPr/>
      <dgm:t>
        <a:bodyPr/>
        <a:lstStyle/>
        <a:p>
          <a:endParaRPr lang="zh-CN" altLang="en-US"/>
        </a:p>
      </dgm:t>
    </dgm:pt>
    <dgm:pt modelId="{CB221F21-6A94-483C-AB27-D70CE97CFF78}">
      <dgm:prSet phldrT="[文本]"/>
      <dgm:spPr/>
      <dgm:t>
        <a:bodyPr/>
        <a:lstStyle/>
        <a:p>
          <a:r>
            <a:rPr lang="zh-CN" altLang="en-US" dirty="0" smtClean="0"/>
            <a:t>多种分辨率，多种平台</a:t>
          </a:r>
          <a:endParaRPr lang="zh-CN" altLang="en-US" dirty="0"/>
        </a:p>
      </dgm:t>
    </dgm:pt>
    <dgm:pt modelId="{E137F4D5-1EDC-47D0-BD77-3BE81803251D}" type="parTrans" cxnId="{23C767DF-6291-4083-8663-5E7DD48B5163}">
      <dgm:prSet/>
      <dgm:spPr/>
      <dgm:t>
        <a:bodyPr/>
        <a:lstStyle/>
        <a:p>
          <a:endParaRPr lang="zh-CN" altLang="en-US"/>
        </a:p>
      </dgm:t>
    </dgm:pt>
    <dgm:pt modelId="{037169A7-95AF-4E87-B595-14A47C2D591D}" type="sibTrans" cxnId="{23C767DF-6291-4083-8663-5E7DD48B5163}">
      <dgm:prSet/>
      <dgm:spPr/>
      <dgm:t>
        <a:bodyPr/>
        <a:lstStyle/>
        <a:p>
          <a:endParaRPr lang="zh-CN" altLang="en-US"/>
        </a:p>
      </dgm:t>
    </dgm:pt>
    <dgm:pt modelId="{C5E2C0A2-ADAE-4A38-B672-0EDDBBAEC76E}">
      <dgm:prSet phldrT="[文本]"/>
      <dgm:spPr/>
      <dgm:t>
        <a:bodyPr/>
        <a:lstStyle/>
        <a:p>
          <a:r>
            <a:rPr lang="zh-CN" altLang="en-US" dirty="0" smtClean="0"/>
            <a:t>不同的网络条件</a:t>
          </a:r>
          <a:endParaRPr lang="zh-CN" altLang="en-US" dirty="0"/>
        </a:p>
      </dgm:t>
    </dgm:pt>
    <dgm:pt modelId="{E5F318F5-678C-4CB9-8BFF-830009A13558}" type="parTrans" cxnId="{D841DB61-DB9F-4FC7-925A-E481E6C49872}">
      <dgm:prSet/>
      <dgm:spPr/>
      <dgm:t>
        <a:bodyPr/>
        <a:lstStyle/>
        <a:p>
          <a:endParaRPr lang="zh-CN" altLang="en-US"/>
        </a:p>
      </dgm:t>
    </dgm:pt>
    <dgm:pt modelId="{08EF7C5A-F916-438B-BB2F-569FCC6D5A97}" type="sibTrans" cxnId="{D841DB61-DB9F-4FC7-925A-E481E6C49872}">
      <dgm:prSet/>
      <dgm:spPr/>
      <dgm:t>
        <a:bodyPr/>
        <a:lstStyle/>
        <a:p>
          <a:endParaRPr lang="zh-CN" altLang="en-US"/>
        </a:p>
      </dgm:t>
    </dgm:pt>
    <dgm:pt modelId="{DDD658A8-6AD9-4DA3-9DAF-F82B540A2719}">
      <dgm:prSet phldrT="[文本]"/>
      <dgm:spPr/>
      <dgm:t>
        <a:bodyPr/>
        <a:lstStyle/>
        <a:p>
          <a:r>
            <a:rPr lang="zh-CN" altLang="en-US" dirty="0" smtClean="0"/>
            <a:t>高可用性高并发播放</a:t>
          </a:r>
          <a:endParaRPr lang="zh-CN" altLang="en-US" dirty="0"/>
        </a:p>
      </dgm:t>
    </dgm:pt>
    <dgm:pt modelId="{F07EEA45-1456-4875-B0A3-92C77A63585F}" type="parTrans" cxnId="{4E9E2E8D-E720-434C-92CD-D936335B3CB2}">
      <dgm:prSet/>
      <dgm:spPr/>
      <dgm:t>
        <a:bodyPr/>
        <a:lstStyle/>
        <a:p>
          <a:endParaRPr lang="zh-CN" altLang="en-US"/>
        </a:p>
      </dgm:t>
    </dgm:pt>
    <dgm:pt modelId="{3C6B88E7-F0E7-4F99-9B5C-02F2A1856865}" type="sibTrans" cxnId="{4E9E2E8D-E720-434C-92CD-D936335B3CB2}">
      <dgm:prSet/>
      <dgm:spPr/>
      <dgm:t>
        <a:bodyPr/>
        <a:lstStyle/>
        <a:p>
          <a:endParaRPr lang="zh-CN" altLang="en-US"/>
        </a:p>
      </dgm:t>
    </dgm:pt>
    <dgm:pt modelId="{E832A84D-32AD-408B-A282-6801B1EC985E}">
      <dgm:prSet phldrT="[文本]"/>
      <dgm:spPr/>
      <dgm:t>
        <a:bodyPr/>
        <a:lstStyle/>
        <a:p>
          <a:r>
            <a:rPr lang="zh-CN" altLang="en-US" dirty="0" smtClean="0"/>
            <a:t>不掉线需求</a:t>
          </a:r>
          <a:endParaRPr lang="zh-CN" altLang="en-US" dirty="0"/>
        </a:p>
      </dgm:t>
    </dgm:pt>
    <dgm:pt modelId="{2DD06053-0DE9-4A53-ABD8-1BA107F3AB1A}" type="parTrans" cxnId="{5698B4B9-C5A5-409C-BD63-E6C6AEA061ED}">
      <dgm:prSet/>
      <dgm:spPr/>
      <dgm:t>
        <a:bodyPr/>
        <a:lstStyle/>
        <a:p>
          <a:endParaRPr lang="zh-CN" altLang="en-US"/>
        </a:p>
      </dgm:t>
    </dgm:pt>
    <dgm:pt modelId="{F8F7F4A3-1407-428D-98FA-A3E39178CED6}" type="sibTrans" cxnId="{5698B4B9-C5A5-409C-BD63-E6C6AEA061ED}">
      <dgm:prSet/>
      <dgm:spPr/>
      <dgm:t>
        <a:bodyPr/>
        <a:lstStyle/>
        <a:p>
          <a:endParaRPr lang="zh-CN" altLang="en-US"/>
        </a:p>
      </dgm:t>
    </dgm:pt>
    <dgm:pt modelId="{FCCC7449-4985-4267-96F0-37C0EBB0D783}">
      <dgm:prSet phldrT="[文本]"/>
      <dgm:spPr/>
      <dgm:t>
        <a:bodyPr/>
        <a:lstStyle/>
        <a:p>
          <a:r>
            <a:rPr lang="zh-CN" altLang="en-US" dirty="0" smtClean="0"/>
            <a:t>百万级并发需求</a:t>
          </a:r>
          <a:endParaRPr lang="zh-CN" altLang="en-US" dirty="0"/>
        </a:p>
      </dgm:t>
    </dgm:pt>
    <dgm:pt modelId="{B45EDAA7-5693-4BF7-A0A9-6572E51650E6}" type="parTrans" cxnId="{52A4EA98-A833-42A8-9E52-37E0C6B35C0E}">
      <dgm:prSet/>
      <dgm:spPr/>
      <dgm:t>
        <a:bodyPr/>
        <a:lstStyle/>
        <a:p>
          <a:endParaRPr lang="zh-CN" altLang="en-US"/>
        </a:p>
      </dgm:t>
    </dgm:pt>
    <dgm:pt modelId="{829C84CE-1AE3-4D02-AA6D-667BA034F131}" type="sibTrans" cxnId="{52A4EA98-A833-42A8-9E52-37E0C6B35C0E}">
      <dgm:prSet/>
      <dgm:spPr/>
      <dgm:t>
        <a:bodyPr/>
        <a:lstStyle/>
        <a:p>
          <a:endParaRPr lang="zh-CN" altLang="en-US"/>
        </a:p>
      </dgm:t>
    </dgm:pt>
    <dgm:pt modelId="{BD97B87A-A7CF-464E-AA88-D12924E58A34}" type="pres">
      <dgm:prSet presAssocID="{11792730-DA24-47B4-8A42-907EC7D8A45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3D15440-1654-4B45-8856-4394DC6113D7}" type="pres">
      <dgm:prSet presAssocID="{08830BF3-68B3-4BBA-8997-6620CCB89D3D}" presName="composite" presStyleCnt="0"/>
      <dgm:spPr/>
    </dgm:pt>
    <dgm:pt modelId="{0FE78A21-BF18-46D0-8AAB-C685C07F0F97}" type="pres">
      <dgm:prSet presAssocID="{08830BF3-68B3-4BBA-8997-6620CCB89D3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3AF018-464B-4FFF-BBDC-AA42B605595B}" type="pres">
      <dgm:prSet presAssocID="{08830BF3-68B3-4BBA-8997-6620CCB89D3D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3716A2-CAC6-4A70-A288-D6A7DC2A5040}" type="pres">
      <dgm:prSet presAssocID="{B17B90CF-756E-41C9-83A5-F1A62A00F915}" presName="space" presStyleCnt="0"/>
      <dgm:spPr/>
    </dgm:pt>
    <dgm:pt modelId="{AD555A03-3BE9-4B11-A47A-86B2DB0E9750}" type="pres">
      <dgm:prSet presAssocID="{EBA27AFB-8DCF-4DFD-860D-6CD814540D8E}" presName="composite" presStyleCnt="0"/>
      <dgm:spPr/>
    </dgm:pt>
    <dgm:pt modelId="{D5248A1B-3A67-4209-9921-E23A21EF4257}" type="pres">
      <dgm:prSet presAssocID="{EBA27AFB-8DCF-4DFD-860D-6CD814540D8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19A83A-D023-429E-BB50-6E730B4FEC3B}" type="pres">
      <dgm:prSet presAssocID="{EBA27AFB-8DCF-4DFD-860D-6CD814540D8E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305200-E636-43FD-970C-E432A31D4715}" type="pres">
      <dgm:prSet presAssocID="{266078D0-94FC-40B0-9AA1-7F1DB93779B6}" presName="space" presStyleCnt="0"/>
      <dgm:spPr/>
    </dgm:pt>
    <dgm:pt modelId="{C5581EA6-BF21-4C7D-BCAC-CCE2EA6BAC26}" type="pres">
      <dgm:prSet presAssocID="{83882F80-EE1C-4405-9671-92445A425E21}" presName="composite" presStyleCnt="0"/>
      <dgm:spPr/>
    </dgm:pt>
    <dgm:pt modelId="{60797D2F-6419-443C-ABBE-17B5CC7AA2C5}" type="pres">
      <dgm:prSet presAssocID="{83882F80-EE1C-4405-9671-92445A425E2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D941B2-B8F4-48C1-B3C4-978DF2A5252B}" type="pres">
      <dgm:prSet presAssocID="{83882F80-EE1C-4405-9671-92445A425E21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68FC0-0E7C-4CC1-8233-54010CEA2815}" type="pres">
      <dgm:prSet presAssocID="{D04D3A37-788B-49F3-B3DF-1DECE3FACB00}" presName="space" presStyleCnt="0"/>
      <dgm:spPr/>
    </dgm:pt>
    <dgm:pt modelId="{14E48FE7-AA2B-45D9-AC5B-29F7A67F5428}" type="pres">
      <dgm:prSet presAssocID="{DDD658A8-6AD9-4DA3-9DAF-F82B540A2719}" presName="composite" presStyleCnt="0"/>
      <dgm:spPr/>
    </dgm:pt>
    <dgm:pt modelId="{C7E31650-01CB-4E59-A087-668A4CF18C8C}" type="pres">
      <dgm:prSet presAssocID="{DDD658A8-6AD9-4DA3-9DAF-F82B540A271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CB3EF1-3987-4084-ADFE-5061369FE1CD}" type="pres">
      <dgm:prSet presAssocID="{DDD658A8-6AD9-4DA3-9DAF-F82B540A2719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B46736-24BE-4A81-B12B-691BDF96B5B8}" type="presOf" srcId="{CB221F21-6A94-483C-AB27-D70CE97CFF78}" destId="{60D941B2-B8F4-48C1-B3C4-978DF2A5252B}" srcOrd="0" destOrd="0" presId="urn:microsoft.com/office/officeart/2005/8/layout/hList1"/>
    <dgm:cxn modelId="{34C3B9B3-2E17-499C-86ED-8BDEF7F7D400}" type="presOf" srcId="{C5E2C0A2-ADAE-4A38-B672-0EDDBBAEC76E}" destId="{60D941B2-B8F4-48C1-B3C4-978DF2A5252B}" srcOrd="0" destOrd="1" presId="urn:microsoft.com/office/officeart/2005/8/layout/hList1"/>
    <dgm:cxn modelId="{D48C670C-A651-4B42-86DB-60E0703E60D0}" type="presOf" srcId="{08830BF3-68B3-4BBA-8997-6620CCB89D3D}" destId="{0FE78A21-BF18-46D0-8AAB-C685C07F0F97}" srcOrd="0" destOrd="0" presId="urn:microsoft.com/office/officeart/2005/8/layout/hList1"/>
    <dgm:cxn modelId="{5698B4B9-C5A5-409C-BD63-E6C6AEA061ED}" srcId="{DDD658A8-6AD9-4DA3-9DAF-F82B540A2719}" destId="{E832A84D-32AD-408B-A282-6801B1EC985E}" srcOrd="0" destOrd="0" parTransId="{2DD06053-0DE9-4A53-ABD8-1BA107F3AB1A}" sibTransId="{F8F7F4A3-1407-428D-98FA-A3E39178CED6}"/>
    <dgm:cxn modelId="{9ECF341F-A3D6-41CF-AE0D-F1AC20AC978D}" type="presOf" srcId="{75B3BA44-D394-413A-98F2-E53783A08C5E}" destId="{5A19A83A-D023-429E-BB50-6E730B4FEC3B}" srcOrd="0" destOrd="0" presId="urn:microsoft.com/office/officeart/2005/8/layout/hList1"/>
    <dgm:cxn modelId="{C8F144DD-8A83-4F31-81E7-5902C0FE8C5D}" type="presOf" srcId="{DDD658A8-6AD9-4DA3-9DAF-F82B540A2719}" destId="{C7E31650-01CB-4E59-A087-668A4CF18C8C}" srcOrd="0" destOrd="0" presId="urn:microsoft.com/office/officeart/2005/8/layout/hList1"/>
    <dgm:cxn modelId="{8418732A-3500-458A-8891-BD590F9F6FAB}" srcId="{11792730-DA24-47B4-8A42-907EC7D8A45B}" destId="{EBA27AFB-8DCF-4DFD-860D-6CD814540D8E}" srcOrd="1" destOrd="0" parTransId="{DA119E7D-CEA9-4A46-A2ED-A2D0FB6B3C5F}" sibTransId="{266078D0-94FC-40B0-9AA1-7F1DB93779B6}"/>
    <dgm:cxn modelId="{E70B37A5-81AE-4AB5-85E5-0B5EBE98CBA5}" type="presOf" srcId="{11792730-DA24-47B4-8A42-907EC7D8A45B}" destId="{BD97B87A-A7CF-464E-AA88-D12924E58A34}" srcOrd="0" destOrd="0" presId="urn:microsoft.com/office/officeart/2005/8/layout/hList1"/>
    <dgm:cxn modelId="{4E9E2E8D-E720-434C-92CD-D936335B3CB2}" srcId="{11792730-DA24-47B4-8A42-907EC7D8A45B}" destId="{DDD658A8-6AD9-4DA3-9DAF-F82B540A2719}" srcOrd="3" destOrd="0" parTransId="{F07EEA45-1456-4875-B0A3-92C77A63585F}" sibTransId="{3C6B88E7-F0E7-4F99-9B5C-02F2A1856865}"/>
    <dgm:cxn modelId="{477253CF-3F03-4D24-A7F1-B3D50D384C06}" type="presOf" srcId="{83882F80-EE1C-4405-9671-92445A425E21}" destId="{60797D2F-6419-443C-ABBE-17B5CC7AA2C5}" srcOrd="0" destOrd="0" presId="urn:microsoft.com/office/officeart/2005/8/layout/hList1"/>
    <dgm:cxn modelId="{23C767DF-6291-4083-8663-5E7DD48B5163}" srcId="{83882F80-EE1C-4405-9671-92445A425E21}" destId="{CB221F21-6A94-483C-AB27-D70CE97CFF78}" srcOrd="0" destOrd="0" parTransId="{E137F4D5-1EDC-47D0-BD77-3BE81803251D}" sibTransId="{037169A7-95AF-4E87-B595-14A47C2D591D}"/>
    <dgm:cxn modelId="{7EA025F8-B38A-416F-A3E1-5B17A335000D}" srcId="{08830BF3-68B3-4BBA-8997-6620CCB89D3D}" destId="{02D4B7DC-5951-48C7-9170-5307A7B4CEFE}" srcOrd="0" destOrd="0" parTransId="{DC7E5BCD-A794-4366-A035-B183E8A64661}" sibTransId="{8E20BC48-2913-4BF5-B965-1C637FE23857}"/>
    <dgm:cxn modelId="{BA377513-3CD8-4F1C-B2A6-382485C5495F}" srcId="{08830BF3-68B3-4BBA-8997-6620CCB89D3D}" destId="{E01C430A-6E5F-4FAE-A950-F829A71A522F}" srcOrd="1" destOrd="0" parTransId="{139A363C-BF55-48B7-B723-3C9D9EB25E8E}" sibTransId="{C6B6DF80-A9D3-444D-94ED-4B1A6B46C97A}"/>
    <dgm:cxn modelId="{D06E2E05-F0F9-4726-ACF3-B24FDE564B79}" type="presOf" srcId="{EBA27AFB-8DCF-4DFD-860D-6CD814540D8E}" destId="{D5248A1B-3A67-4209-9921-E23A21EF4257}" srcOrd="0" destOrd="0" presId="urn:microsoft.com/office/officeart/2005/8/layout/hList1"/>
    <dgm:cxn modelId="{52D5E3C5-825C-48DA-891D-F0F6B6310C31}" srcId="{11792730-DA24-47B4-8A42-907EC7D8A45B}" destId="{08830BF3-68B3-4BBA-8997-6620CCB89D3D}" srcOrd="0" destOrd="0" parTransId="{B95F1A06-EF29-4B2C-87EE-84D7B2714FF3}" sibTransId="{B17B90CF-756E-41C9-83A5-F1A62A00F915}"/>
    <dgm:cxn modelId="{52A4EA98-A833-42A8-9E52-37E0C6B35C0E}" srcId="{DDD658A8-6AD9-4DA3-9DAF-F82B540A2719}" destId="{FCCC7449-4985-4267-96F0-37C0EBB0D783}" srcOrd="1" destOrd="0" parTransId="{B45EDAA7-5693-4BF7-A0A9-6572E51650E6}" sibTransId="{829C84CE-1AE3-4D02-AA6D-667BA034F131}"/>
    <dgm:cxn modelId="{2690D306-1493-4D1F-99E6-9968C8CAC6CE}" type="presOf" srcId="{FCCC7449-4985-4267-96F0-37C0EBB0D783}" destId="{08CB3EF1-3987-4084-ADFE-5061369FE1CD}" srcOrd="0" destOrd="1" presId="urn:microsoft.com/office/officeart/2005/8/layout/hList1"/>
    <dgm:cxn modelId="{7C7626EF-8368-4093-9025-8A3CE791571C}" type="presOf" srcId="{E01C430A-6E5F-4FAE-A950-F829A71A522F}" destId="{DA3AF018-464B-4FFF-BBDC-AA42B605595B}" srcOrd="0" destOrd="1" presId="urn:microsoft.com/office/officeart/2005/8/layout/hList1"/>
    <dgm:cxn modelId="{0794C4BD-F0CD-4FDD-9B45-0EC2FB9213C0}" type="presOf" srcId="{02D4B7DC-5951-48C7-9170-5307A7B4CEFE}" destId="{DA3AF018-464B-4FFF-BBDC-AA42B605595B}" srcOrd="0" destOrd="0" presId="urn:microsoft.com/office/officeart/2005/8/layout/hList1"/>
    <dgm:cxn modelId="{23C5822B-3CDD-4CF0-954C-C5B750F1E5F0}" type="presOf" srcId="{E832A84D-32AD-408B-A282-6801B1EC985E}" destId="{08CB3EF1-3987-4084-ADFE-5061369FE1CD}" srcOrd="0" destOrd="0" presId="urn:microsoft.com/office/officeart/2005/8/layout/hList1"/>
    <dgm:cxn modelId="{7C31843E-72A1-4AC9-BB17-3BFB092D3959}" srcId="{11792730-DA24-47B4-8A42-907EC7D8A45B}" destId="{83882F80-EE1C-4405-9671-92445A425E21}" srcOrd="2" destOrd="0" parTransId="{0F9AD496-2E9E-4C71-877E-BC26783A0D0C}" sibTransId="{D04D3A37-788B-49F3-B3DF-1DECE3FACB00}"/>
    <dgm:cxn modelId="{CFC7ECFC-C3EA-4736-80CA-C4FF61BE90D8}" srcId="{EBA27AFB-8DCF-4DFD-860D-6CD814540D8E}" destId="{75B3BA44-D394-413A-98F2-E53783A08C5E}" srcOrd="0" destOrd="0" parTransId="{208728F2-7D6F-4739-AFB1-E3168E0D15E5}" sibTransId="{F06F1314-0D31-4381-B2A5-B212CFCB4D31}"/>
    <dgm:cxn modelId="{D841DB61-DB9F-4FC7-925A-E481E6C49872}" srcId="{83882F80-EE1C-4405-9671-92445A425E21}" destId="{C5E2C0A2-ADAE-4A38-B672-0EDDBBAEC76E}" srcOrd="1" destOrd="0" parTransId="{E5F318F5-678C-4CB9-8BFF-830009A13558}" sibTransId="{08EF7C5A-F916-438B-BB2F-569FCC6D5A97}"/>
    <dgm:cxn modelId="{B8563149-F2EE-4AC0-AEC8-331BF44E26A5}" type="presParOf" srcId="{BD97B87A-A7CF-464E-AA88-D12924E58A34}" destId="{33D15440-1654-4B45-8856-4394DC6113D7}" srcOrd="0" destOrd="0" presId="urn:microsoft.com/office/officeart/2005/8/layout/hList1"/>
    <dgm:cxn modelId="{A412336D-D399-4FD6-916F-464AC0986D63}" type="presParOf" srcId="{33D15440-1654-4B45-8856-4394DC6113D7}" destId="{0FE78A21-BF18-46D0-8AAB-C685C07F0F97}" srcOrd="0" destOrd="0" presId="urn:microsoft.com/office/officeart/2005/8/layout/hList1"/>
    <dgm:cxn modelId="{07FF4F8C-A44F-49E5-AE11-C849E7834CF8}" type="presParOf" srcId="{33D15440-1654-4B45-8856-4394DC6113D7}" destId="{DA3AF018-464B-4FFF-BBDC-AA42B605595B}" srcOrd="1" destOrd="0" presId="urn:microsoft.com/office/officeart/2005/8/layout/hList1"/>
    <dgm:cxn modelId="{84D0ACEB-F308-4105-9F8F-977086CB55AE}" type="presParOf" srcId="{BD97B87A-A7CF-464E-AA88-D12924E58A34}" destId="{913716A2-CAC6-4A70-A288-D6A7DC2A5040}" srcOrd="1" destOrd="0" presId="urn:microsoft.com/office/officeart/2005/8/layout/hList1"/>
    <dgm:cxn modelId="{029A578E-6D8B-424B-BD84-6059884315EB}" type="presParOf" srcId="{BD97B87A-A7CF-464E-AA88-D12924E58A34}" destId="{AD555A03-3BE9-4B11-A47A-86B2DB0E9750}" srcOrd="2" destOrd="0" presId="urn:microsoft.com/office/officeart/2005/8/layout/hList1"/>
    <dgm:cxn modelId="{98D3F55C-A2D6-470A-A0C2-147ADDCE2665}" type="presParOf" srcId="{AD555A03-3BE9-4B11-A47A-86B2DB0E9750}" destId="{D5248A1B-3A67-4209-9921-E23A21EF4257}" srcOrd="0" destOrd="0" presId="urn:microsoft.com/office/officeart/2005/8/layout/hList1"/>
    <dgm:cxn modelId="{482A3DF8-09DF-42FC-838C-7D0ACA71BBC2}" type="presParOf" srcId="{AD555A03-3BE9-4B11-A47A-86B2DB0E9750}" destId="{5A19A83A-D023-429E-BB50-6E730B4FEC3B}" srcOrd="1" destOrd="0" presId="urn:microsoft.com/office/officeart/2005/8/layout/hList1"/>
    <dgm:cxn modelId="{19101A8C-0D34-4A9A-94B7-0EA4928165EF}" type="presParOf" srcId="{BD97B87A-A7CF-464E-AA88-D12924E58A34}" destId="{F7305200-E636-43FD-970C-E432A31D4715}" srcOrd="3" destOrd="0" presId="urn:microsoft.com/office/officeart/2005/8/layout/hList1"/>
    <dgm:cxn modelId="{4A61A401-689F-46D3-BB48-E085230B3DDA}" type="presParOf" srcId="{BD97B87A-A7CF-464E-AA88-D12924E58A34}" destId="{C5581EA6-BF21-4C7D-BCAC-CCE2EA6BAC26}" srcOrd="4" destOrd="0" presId="urn:microsoft.com/office/officeart/2005/8/layout/hList1"/>
    <dgm:cxn modelId="{BB463946-9CDC-4E02-8FD3-BA7C23ABBB0E}" type="presParOf" srcId="{C5581EA6-BF21-4C7D-BCAC-CCE2EA6BAC26}" destId="{60797D2F-6419-443C-ABBE-17B5CC7AA2C5}" srcOrd="0" destOrd="0" presId="urn:microsoft.com/office/officeart/2005/8/layout/hList1"/>
    <dgm:cxn modelId="{36A4B6B0-6689-4AC6-B545-57D44DEF7EE4}" type="presParOf" srcId="{C5581EA6-BF21-4C7D-BCAC-CCE2EA6BAC26}" destId="{60D941B2-B8F4-48C1-B3C4-978DF2A5252B}" srcOrd="1" destOrd="0" presId="urn:microsoft.com/office/officeart/2005/8/layout/hList1"/>
    <dgm:cxn modelId="{3F8FF173-F264-4B16-A80A-4840746AAE18}" type="presParOf" srcId="{BD97B87A-A7CF-464E-AA88-D12924E58A34}" destId="{94768FC0-0E7C-4CC1-8233-54010CEA2815}" srcOrd="5" destOrd="0" presId="urn:microsoft.com/office/officeart/2005/8/layout/hList1"/>
    <dgm:cxn modelId="{F5BF3A94-63BF-40AA-B0B5-9AA22F1E7B2A}" type="presParOf" srcId="{BD97B87A-A7CF-464E-AA88-D12924E58A34}" destId="{14E48FE7-AA2B-45D9-AC5B-29F7A67F5428}" srcOrd="6" destOrd="0" presId="urn:microsoft.com/office/officeart/2005/8/layout/hList1"/>
    <dgm:cxn modelId="{05EF0121-9890-4105-B234-F43C9EE919BE}" type="presParOf" srcId="{14E48FE7-AA2B-45D9-AC5B-29F7A67F5428}" destId="{C7E31650-01CB-4E59-A087-668A4CF18C8C}" srcOrd="0" destOrd="0" presId="urn:microsoft.com/office/officeart/2005/8/layout/hList1"/>
    <dgm:cxn modelId="{541BD0AC-D16E-4C97-8321-CDB758CAFC7E}" type="presParOf" srcId="{14E48FE7-AA2B-45D9-AC5B-29F7A67F5428}" destId="{08CB3EF1-3987-4084-ADFE-5061369FE1C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343C79-2B25-41EA-94B9-208CA180844B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35E3EBE1-A229-4CBD-9FFE-E6BCAD597DF9}">
      <dgm:prSet phldrT="[文本]" custT="1"/>
      <dgm:spPr/>
      <dgm:t>
        <a:bodyPr/>
        <a:lstStyle/>
        <a:p>
          <a:r>
            <a:rPr lang="zh-CN" altLang="en-US" sz="3200" dirty="0" smtClean="0"/>
            <a:t>特点</a:t>
          </a:r>
          <a:endParaRPr lang="zh-CN" altLang="en-US" sz="3200" dirty="0"/>
        </a:p>
      </dgm:t>
    </dgm:pt>
    <dgm:pt modelId="{AFCDDEFE-FE47-4AE3-BF24-35350D176418}" type="parTrans" cxnId="{F6363167-2668-4C06-82A1-99E1CF2A2ACF}">
      <dgm:prSet/>
      <dgm:spPr/>
      <dgm:t>
        <a:bodyPr/>
        <a:lstStyle/>
        <a:p>
          <a:endParaRPr lang="zh-CN" altLang="en-US"/>
        </a:p>
      </dgm:t>
    </dgm:pt>
    <dgm:pt modelId="{873B7052-E35D-48EF-B4CD-F41418CFE3B0}" type="sibTrans" cxnId="{F6363167-2668-4C06-82A1-99E1CF2A2ACF}">
      <dgm:prSet/>
      <dgm:spPr/>
      <dgm:t>
        <a:bodyPr/>
        <a:lstStyle/>
        <a:p>
          <a:endParaRPr lang="zh-CN" altLang="en-US"/>
        </a:p>
      </dgm:t>
    </dgm:pt>
    <dgm:pt modelId="{BCEC4B1D-531C-4265-9CDC-0BE4C4D59379}">
      <dgm:prSet phldrT="[文本]"/>
      <dgm:spPr/>
      <dgm:t>
        <a:bodyPr/>
        <a:lstStyle/>
        <a:p>
          <a:r>
            <a:rPr lang="zh-CN" altLang="en-US" dirty="0" smtClean="0">
              <a:cs typeface="+mn-cs"/>
            </a:rPr>
            <a:t>分层特点，易于扩展接入源类型</a:t>
          </a:r>
          <a:r>
            <a:rPr lang="en-US" altLang="zh-CN" dirty="0" smtClean="0">
              <a:cs typeface="+mn-cs"/>
            </a:rPr>
            <a:t>/</a:t>
          </a:r>
          <a:r>
            <a:rPr lang="zh-CN" altLang="en-US" dirty="0" smtClean="0">
              <a:cs typeface="+mn-cs"/>
            </a:rPr>
            <a:t>功能</a:t>
          </a:r>
          <a:r>
            <a:rPr lang="en-US" altLang="zh-CN" dirty="0" smtClean="0">
              <a:cs typeface="+mn-cs"/>
            </a:rPr>
            <a:t>/</a:t>
          </a:r>
          <a:r>
            <a:rPr lang="zh-CN" altLang="en-US" dirty="0" smtClean="0">
              <a:cs typeface="+mn-cs"/>
            </a:rPr>
            <a:t>处理模块等扩展</a:t>
          </a:r>
          <a:endParaRPr lang="zh-CN" altLang="en-US" dirty="0"/>
        </a:p>
      </dgm:t>
    </dgm:pt>
    <dgm:pt modelId="{88012517-8E27-4303-B906-092D69F99246}" type="parTrans" cxnId="{03EB2EB6-D445-41C3-B416-546680CF37D9}">
      <dgm:prSet/>
      <dgm:spPr/>
      <dgm:t>
        <a:bodyPr/>
        <a:lstStyle/>
        <a:p>
          <a:endParaRPr lang="zh-CN" altLang="en-US"/>
        </a:p>
      </dgm:t>
    </dgm:pt>
    <dgm:pt modelId="{3D463838-A475-4DCE-94CD-0184E3EAAC44}" type="sibTrans" cxnId="{03EB2EB6-D445-41C3-B416-546680CF37D9}">
      <dgm:prSet/>
      <dgm:spPr/>
      <dgm:t>
        <a:bodyPr/>
        <a:lstStyle/>
        <a:p>
          <a:endParaRPr lang="zh-CN" altLang="en-US"/>
        </a:p>
      </dgm:t>
    </dgm:pt>
    <dgm:pt modelId="{8F032868-AE8F-4472-A1E8-EC2CA0176ACE}">
      <dgm:prSet phldrT="[文本]" custT="1"/>
      <dgm:spPr/>
      <dgm:t>
        <a:bodyPr/>
        <a:lstStyle/>
        <a:p>
          <a:r>
            <a:rPr lang="zh-CN" altLang="en-US" sz="2400" dirty="0" smtClean="0"/>
            <a:t>不足之处 </a:t>
          </a:r>
          <a:r>
            <a:rPr lang="en-US" altLang="zh-CN" sz="2400" dirty="0" smtClean="0"/>
            <a:t>&amp; </a:t>
          </a:r>
          <a:r>
            <a:rPr lang="zh-CN" altLang="en-US" sz="2400" dirty="0" smtClean="0"/>
            <a:t>思考</a:t>
          </a:r>
          <a:endParaRPr lang="zh-CN" altLang="en-US" sz="2400" dirty="0"/>
        </a:p>
      </dgm:t>
    </dgm:pt>
    <dgm:pt modelId="{3A115E58-4B4E-4545-AAFC-C3B45B54C139}" type="parTrans" cxnId="{1BACEEC0-C01E-468B-8D12-A888539598BA}">
      <dgm:prSet/>
      <dgm:spPr/>
      <dgm:t>
        <a:bodyPr/>
        <a:lstStyle/>
        <a:p>
          <a:endParaRPr lang="zh-CN" altLang="en-US"/>
        </a:p>
      </dgm:t>
    </dgm:pt>
    <dgm:pt modelId="{3CBA7F31-BF42-4555-B1CF-09187FE6ED77}" type="sibTrans" cxnId="{1BACEEC0-C01E-468B-8D12-A888539598BA}">
      <dgm:prSet/>
      <dgm:spPr/>
      <dgm:t>
        <a:bodyPr/>
        <a:lstStyle/>
        <a:p>
          <a:endParaRPr lang="zh-CN" altLang="en-US"/>
        </a:p>
      </dgm:t>
    </dgm:pt>
    <dgm:pt modelId="{E804002D-90E6-49DD-B4B8-B38440FEE347}">
      <dgm:prSet/>
      <dgm:spPr/>
      <dgm:t>
        <a:bodyPr/>
        <a:lstStyle/>
        <a:p>
          <a:r>
            <a:rPr lang="zh-CN" altLang="en-US" smtClean="0">
              <a:cs typeface="+mn-cs"/>
            </a:rPr>
            <a:t>各功能以进程方式调用，互不干扰</a:t>
          </a:r>
          <a:endParaRPr lang="en-US" altLang="zh-CN" dirty="0" smtClean="0">
            <a:cs typeface="+mn-cs"/>
          </a:endParaRPr>
        </a:p>
      </dgm:t>
    </dgm:pt>
    <dgm:pt modelId="{EBC4466E-7A71-4AE1-9D16-C8B67C949635}" type="parTrans" cxnId="{B4699A69-E7EB-4FDD-82EA-6940D224C3C2}">
      <dgm:prSet/>
      <dgm:spPr/>
      <dgm:t>
        <a:bodyPr/>
        <a:lstStyle/>
        <a:p>
          <a:endParaRPr lang="zh-CN" altLang="en-US"/>
        </a:p>
      </dgm:t>
    </dgm:pt>
    <dgm:pt modelId="{B68C96F3-1DFD-4EBA-9217-F5423A279CF5}" type="sibTrans" cxnId="{B4699A69-E7EB-4FDD-82EA-6940D224C3C2}">
      <dgm:prSet/>
      <dgm:spPr/>
      <dgm:t>
        <a:bodyPr/>
        <a:lstStyle/>
        <a:p>
          <a:endParaRPr lang="zh-CN" altLang="en-US"/>
        </a:p>
      </dgm:t>
    </dgm:pt>
    <dgm:pt modelId="{9DB0AA04-6E72-4181-AD99-AAF20CB8ECA7}">
      <dgm:prSet/>
      <dgm:spPr/>
      <dgm:t>
        <a:bodyPr/>
        <a:lstStyle/>
        <a:p>
          <a:r>
            <a:rPr lang="zh-CN" altLang="en-US" dirty="0" smtClean="0"/>
            <a:t>音视频处理模块以管线化设计，便于重复利用</a:t>
          </a:r>
          <a:endParaRPr lang="zh-CN" altLang="en-US" dirty="0"/>
        </a:p>
      </dgm:t>
    </dgm:pt>
    <dgm:pt modelId="{98C6A7A7-5956-4E7E-A6EA-3C263B0C5547}" type="parTrans" cxnId="{6772AF3B-B8B0-4B33-835D-A3274692FAE0}">
      <dgm:prSet/>
      <dgm:spPr/>
      <dgm:t>
        <a:bodyPr/>
        <a:lstStyle/>
        <a:p>
          <a:endParaRPr lang="zh-CN" altLang="en-US"/>
        </a:p>
      </dgm:t>
    </dgm:pt>
    <dgm:pt modelId="{90CB0FE4-82EC-46A5-A666-1E66E7AEF9FC}" type="sibTrans" cxnId="{6772AF3B-B8B0-4B33-835D-A3274692FAE0}">
      <dgm:prSet/>
      <dgm:spPr/>
      <dgm:t>
        <a:bodyPr/>
        <a:lstStyle/>
        <a:p>
          <a:endParaRPr lang="zh-CN" altLang="en-US"/>
        </a:p>
      </dgm:t>
    </dgm:pt>
    <dgm:pt modelId="{9101A2FB-1442-48C9-8137-93C21CC0972F}">
      <dgm:prSet phldrT="[文本]" custT="1"/>
      <dgm:spPr/>
      <dgm:t>
        <a:bodyPr/>
        <a:lstStyle/>
        <a:p>
          <a:r>
            <a:rPr lang="zh-CN" altLang="en-US" sz="2100" dirty="0" smtClean="0"/>
            <a:t>问题：计算负荷均衡不足</a:t>
          </a:r>
          <a:endParaRPr lang="zh-CN" altLang="en-US" sz="2100" dirty="0"/>
        </a:p>
      </dgm:t>
    </dgm:pt>
    <dgm:pt modelId="{66C1E535-9F44-4EBC-B106-715ABFE504EF}" type="parTrans" cxnId="{EAACA0B3-2018-41BF-93C3-D41681514A5F}">
      <dgm:prSet/>
      <dgm:spPr/>
      <dgm:t>
        <a:bodyPr/>
        <a:lstStyle/>
        <a:p>
          <a:endParaRPr lang="zh-CN" altLang="en-US"/>
        </a:p>
      </dgm:t>
    </dgm:pt>
    <dgm:pt modelId="{1FE24F92-C5F9-4315-B884-F59CBCBA4693}" type="sibTrans" cxnId="{EAACA0B3-2018-41BF-93C3-D41681514A5F}">
      <dgm:prSet/>
      <dgm:spPr/>
      <dgm:t>
        <a:bodyPr/>
        <a:lstStyle/>
        <a:p>
          <a:endParaRPr lang="zh-CN" altLang="en-US"/>
        </a:p>
      </dgm:t>
    </dgm:pt>
    <dgm:pt modelId="{D2710791-716E-4065-A73D-397829675E84}">
      <dgm:prSet phldrT="[文本]" custT="1"/>
      <dgm:spPr/>
      <dgm:t>
        <a:bodyPr/>
        <a:lstStyle/>
        <a:p>
          <a:r>
            <a:rPr lang="zh-CN" altLang="en-US" sz="2100" dirty="0" smtClean="0"/>
            <a:t>思考：解耦流媒体接流与音视频处理，封装音视频处理为任务，由</a:t>
          </a:r>
          <a:r>
            <a:rPr lang="en-US" altLang="zh-CN" sz="2100" dirty="0" smtClean="0"/>
            <a:t>worker</a:t>
          </a:r>
          <a:r>
            <a:rPr lang="zh-CN" altLang="en-US" sz="2100" dirty="0" smtClean="0"/>
            <a:t>根据自身负荷来获取任务</a:t>
          </a:r>
          <a:endParaRPr lang="zh-CN" altLang="en-US" sz="2100" dirty="0"/>
        </a:p>
      </dgm:t>
    </dgm:pt>
    <dgm:pt modelId="{B8FCF172-7F0C-40CA-8D63-C169FB9019B1}" type="parTrans" cxnId="{333C6D5F-E261-4F86-99AA-26BCDFEE34CF}">
      <dgm:prSet/>
      <dgm:spPr/>
      <dgm:t>
        <a:bodyPr/>
        <a:lstStyle/>
        <a:p>
          <a:endParaRPr lang="zh-CN" altLang="en-US"/>
        </a:p>
      </dgm:t>
    </dgm:pt>
    <dgm:pt modelId="{DE09EC64-63C3-4E0F-8286-BAAAD23D9CA6}" type="sibTrans" cxnId="{333C6D5F-E261-4F86-99AA-26BCDFEE34CF}">
      <dgm:prSet/>
      <dgm:spPr/>
      <dgm:t>
        <a:bodyPr/>
        <a:lstStyle/>
        <a:p>
          <a:endParaRPr lang="zh-CN" altLang="en-US"/>
        </a:p>
      </dgm:t>
    </dgm:pt>
    <dgm:pt modelId="{2D21D2C0-C795-42E3-BF48-2B6F32BD74B5}" type="pres">
      <dgm:prSet presAssocID="{FD343C79-2B25-41EA-94B9-208CA180844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E32A1DA-ECFE-4FC5-8BE7-745524F0A38A}" type="pres">
      <dgm:prSet presAssocID="{35E3EBE1-A229-4CBD-9FFE-E6BCAD597DF9}" presName="composite" presStyleCnt="0"/>
      <dgm:spPr/>
    </dgm:pt>
    <dgm:pt modelId="{4307827E-5FA1-4DE4-82C0-A70323328E3A}" type="pres">
      <dgm:prSet presAssocID="{35E3EBE1-A229-4CBD-9FFE-E6BCAD597DF9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AEFCA9-73E4-4BAF-B49F-E05AE33AD1F1}" type="pres">
      <dgm:prSet presAssocID="{35E3EBE1-A229-4CBD-9FFE-E6BCAD597DF9}" presName="descendantText" presStyleLbl="alignAcc1" presStyleIdx="0" presStyleCnt="2" custScaleY="1310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ACC519-0B44-4CA2-80FC-D3FCEEC27E14}" type="pres">
      <dgm:prSet presAssocID="{873B7052-E35D-48EF-B4CD-F41418CFE3B0}" presName="sp" presStyleCnt="0"/>
      <dgm:spPr/>
    </dgm:pt>
    <dgm:pt modelId="{D1F51E31-3A8C-42DA-9241-0B9F196A27D8}" type="pres">
      <dgm:prSet presAssocID="{8F032868-AE8F-4472-A1E8-EC2CA0176ACE}" presName="composite" presStyleCnt="0"/>
      <dgm:spPr/>
    </dgm:pt>
    <dgm:pt modelId="{145A62F1-7D30-4464-BCAC-F7C0225E4BD4}" type="pres">
      <dgm:prSet presAssocID="{8F032868-AE8F-4472-A1E8-EC2CA0176AC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FB0717-5E93-4F26-8E29-069498E2E1C5}" type="pres">
      <dgm:prSet presAssocID="{8F032868-AE8F-4472-A1E8-EC2CA0176ACE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D8EB097-2750-4752-A3C2-84E0B34514B2}" type="presOf" srcId="{9DB0AA04-6E72-4181-AD99-AAF20CB8ECA7}" destId="{F5AEFCA9-73E4-4BAF-B49F-E05AE33AD1F1}" srcOrd="0" destOrd="2" presId="urn:microsoft.com/office/officeart/2005/8/layout/chevron2"/>
    <dgm:cxn modelId="{7D14110F-F9E8-4ED2-A4EB-0A121E3AA2EB}" type="presOf" srcId="{FD343C79-2B25-41EA-94B9-208CA180844B}" destId="{2D21D2C0-C795-42E3-BF48-2B6F32BD74B5}" srcOrd="0" destOrd="0" presId="urn:microsoft.com/office/officeart/2005/8/layout/chevron2"/>
    <dgm:cxn modelId="{EAACA0B3-2018-41BF-93C3-D41681514A5F}" srcId="{8F032868-AE8F-4472-A1E8-EC2CA0176ACE}" destId="{9101A2FB-1442-48C9-8137-93C21CC0972F}" srcOrd="0" destOrd="0" parTransId="{66C1E535-9F44-4EBC-B106-715ABFE504EF}" sibTransId="{1FE24F92-C5F9-4315-B884-F59CBCBA4693}"/>
    <dgm:cxn modelId="{333C6D5F-E261-4F86-99AA-26BCDFEE34CF}" srcId="{8F032868-AE8F-4472-A1E8-EC2CA0176ACE}" destId="{D2710791-716E-4065-A73D-397829675E84}" srcOrd="1" destOrd="0" parTransId="{B8FCF172-7F0C-40CA-8D63-C169FB9019B1}" sibTransId="{DE09EC64-63C3-4E0F-8286-BAAAD23D9CA6}"/>
    <dgm:cxn modelId="{F6363167-2668-4C06-82A1-99E1CF2A2ACF}" srcId="{FD343C79-2B25-41EA-94B9-208CA180844B}" destId="{35E3EBE1-A229-4CBD-9FFE-E6BCAD597DF9}" srcOrd="0" destOrd="0" parTransId="{AFCDDEFE-FE47-4AE3-BF24-35350D176418}" sibTransId="{873B7052-E35D-48EF-B4CD-F41418CFE3B0}"/>
    <dgm:cxn modelId="{1BACEEC0-C01E-468B-8D12-A888539598BA}" srcId="{FD343C79-2B25-41EA-94B9-208CA180844B}" destId="{8F032868-AE8F-4472-A1E8-EC2CA0176ACE}" srcOrd="1" destOrd="0" parTransId="{3A115E58-4B4E-4545-AAFC-C3B45B54C139}" sibTransId="{3CBA7F31-BF42-4555-B1CF-09187FE6ED77}"/>
    <dgm:cxn modelId="{03EB2EB6-D445-41C3-B416-546680CF37D9}" srcId="{35E3EBE1-A229-4CBD-9FFE-E6BCAD597DF9}" destId="{BCEC4B1D-531C-4265-9CDC-0BE4C4D59379}" srcOrd="0" destOrd="0" parTransId="{88012517-8E27-4303-B906-092D69F99246}" sibTransId="{3D463838-A475-4DCE-94CD-0184E3EAAC44}"/>
    <dgm:cxn modelId="{3BDAB293-5EAF-49F9-B380-61FB5D964786}" type="presOf" srcId="{D2710791-716E-4065-A73D-397829675E84}" destId="{B3FB0717-5E93-4F26-8E29-069498E2E1C5}" srcOrd="0" destOrd="1" presId="urn:microsoft.com/office/officeart/2005/8/layout/chevron2"/>
    <dgm:cxn modelId="{8109A96A-100F-4465-85F0-FDEDBA4F18E3}" type="presOf" srcId="{35E3EBE1-A229-4CBD-9FFE-E6BCAD597DF9}" destId="{4307827E-5FA1-4DE4-82C0-A70323328E3A}" srcOrd="0" destOrd="0" presId="urn:microsoft.com/office/officeart/2005/8/layout/chevron2"/>
    <dgm:cxn modelId="{B4699A69-E7EB-4FDD-82EA-6940D224C3C2}" srcId="{35E3EBE1-A229-4CBD-9FFE-E6BCAD597DF9}" destId="{E804002D-90E6-49DD-B4B8-B38440FEE347}" srcOrd="1" destOrd="0" parTransId="{EBC4466E-7A71-4AE1-9D16-C8B67C949635}" sibTransId="{B68C96F3-1DFD-4EBA-9217-F5423A279CF5}"/>
    <dgm:cxn modelId="{6772AF3B-B8B0-4B33-835D-A3274692FAE0}" srcId="{35E3EBE1-A229-4CBD-9FFE-E6BCAD597DF9}" destId="{9DB0AA04-6E72-4181-AD99-AAF20CB8ECA7}" srcOrd="2" destOrd="0" parTransId="{98C6A7A7-5956-4E7E-A6EA-3C263B0C5547}" sibTransId="{90CB0FE4-82EC-46A5-A666-1E66E7AEF9FC}"/>
    <dgm:cxn modelId="{FC889F8E-2288-42E3-9D17-DF25DC84D340}" type="presOf" srcId="{BCEC4B1D-531C-4265-9CDC-0BE4C4D59379}" destId="{F5AEFCA9-73E4-4BAF-B49F-E05AE33AD1F1}" srcOrd="0" destOrd="0" presId="urn:microsoft.com/office/officeart/2005/8/layout/chevron2"/>
    <dgm:cxn modelId="{45CFADBA-A82F-4BA1-924F-840C2CB7117A}" type="presOf" srcId="{8F032868-AE8F-4472-A1E8-EC2CA0176ACE}" destId="{145A62F1-7D30-4464-BCAC-F7C0225E4BD4}" srcOrd="0" destOrd="0" presId="urn:microsoft.com/office/officeart/2005/8/layout/chevron2"/>
    <dgm:cxn modelId="{1B0069A5-FE08-4BDA-ABDC-D8E908A6113E}" type="presOf" srcId="{9101A2FB-1442-48C9-8137-93C21CC0972F}" destId="{B3FB0717-5E93-4F26-8E29-069498E2E1C5}" srcOrd="0" destOrd="0" presId="urn:microsoft.com/office/officeart/2005/8/layout/chevron2"/>
    <dgm:cxn modelId="{83AD351D-5F0C-45A9-9719-CE9E75720DCC}" type="presOf" srcId="{E804002D-90E6-49DD-B4B8-B38440FEE347}" destId="{F5AEFCA9-73E4-4BAF-B49F-E05AE33AD1F1}" srcOrd="0" destOrd="1" presId="urn:microsoft.com/office/officeart/2005/8/layout/chevron2"/>
    <dgm:cxn modelId="{9E866E3F-5438-4C86-8161-588D34352102}" type="presParOf" srcId="{2D21D2C0-C795-42E3-BF48-2B6F32BD74B5}" destId="{4E32A1DA-ECFE-4FC5-8BE7-745524F0A38A}" srcOrd="0" destOrd="0" presId="urn:microsoft.com/office/officeart/2005/8/layout/chevron2"/>
    <dgm:cxn modelId="{83A9A499-7E7E-4F81-863B-332B04F18D74}" type="presParOf" srcId="{4E32A1DA-ECFE-4FC5-8BE7-745524F0A38A}" destId="{4307827E-5FA1-4DE4-82C0-A70323328E3A}" srcOrd="0" destOrd="0" presId="urn:microsoft.com/office/officeart/2005/8/layout/chevron2"/>
    <dgm:cxn modelId="{DD23810A-FAC4-4C1F-A61B-5E36B9D95827}" type="presParOf" srcId="{4E32A1DA-ECFE-4FC5-8BE7-745524F0A38A}" destId="{F5AEFCA9-73E4-4BAF-B49F-E05AE33AD1F1}" srcOrd="1" destOrd="0" presId="urn:microsoft.com/office/officeart/2005/8/layout/chevron2"/>
    <dgm:cxn modelId="{5EE8A90B-BFB0-42AA-8DEC-FCBF4255A97D}" type="presParOf" srcId="{2D21D2C0-C795-42E3-BF48-2B6F32BD74B5}" destId="{35ACC519-0B44-4CA2-80FC-D3FCEEC27E14}" srcOrd="1" destOrd="0" presId="urn:microsoft.com/office/officeart/2005/8/layout/chevron2"/>
    <dgm:cxn modelId="{B368602C-6218-48CC-8722-89ECB4DC81F4}" type="presParOf" srcId="{2D21D2C0-C795-42E3-BF48-2B6F32BD74B5}" destId="{D1F51E31-3A8C-42DA-9241-0B9F196A27D8}" srcOrd="2" destOrd="0" presId="urn:microsoft.com/office/officeart/2005/8/layout/chevron2"/>
    <dgm:cxn modelId="{AA9D3046-BA44-44BB-A372-DC4F9E410EA9}" type="presParOf" srcId="{D1F51E31-3A8C-42DA-9241-0B9F196A27D8}" destId="{145A62F1-7D30-4464-BCAC-F7C0225E4BD4}" srcOrd="0" destOrd="0" presId="urn:microsoft.com/office/officeart/2005/8/layout/chevron2"/>
    <dgm:cxn modelId="{96B36359-E05A-43AF-960F-3C5A27C1F89B}" type="presParOf" srcId="{D1F51E31-3A8C-42DA-9241-0B9F196A27D8}" destId="{B3FB0717-5E93-4F26-8E29-069498E2E1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55351D-80B4-4D6F-9523-1806045F772E}" type="doc">
      <dgm:prSet loTypeId="urn:microsoft.com/office/officeart/2005/8/layout/chevron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50629E11-F94E-41FA-BB23-26D98FAD0535}">
      <dgm:prSet phldrT="[文本]" custT="1"/>
      <dgm:spPr/>
      <dgm:t>
        <a:bodyPr/>
        <a:lstStyle/>
        <a:p>
          <a:r>
            <a:rPr lang="zh-CN" altLang="en-US" sz="3200" dirty="0" smtClean="0"/>
            <a:t>背景</a:t>
          </a:r>
          <a:endParaRPr lang="zh-CN" altLang="en-US" sz="3200" dirty="0"/>
        </a:p>
      </dgm:t>
    </dgm:pt>
    <dgm:pt modelId="{2CFE19DE-DE25-46EC-9B5E-3639C6EE5577}" type="parTrans" cxnId="{BE8D3F27-C5E4-4F63-A2BE-E2E3C359546F}">
      <dgm:prSet/>
      <dgm:spPr/>
      <dgm:t>
        <a:bodyPr/>
        <a:lstStyle/>
        <a:p>
          <a:endParaRPr lang="zh-CN" altLang="en-US"/>
        </a:p>
      </dgm:t>
    </dgm:pt>
    <dgm:pt modelId="{D5C84433-E1BB-4BD3-A0CF-8CD295E61FD9}" type="sibTrans" cxnId="{BE8D3F27-C5E4-4F63-A2BE-E2E3C359546F}">
      <dgm:prSet/>
      <dgm:spPr/>
      <dgm:t>
        <a:bodyPr/>
        <a:lstStyle/>
        <a:p>
          <a:endParaRPr lang="zh-CN" altLang="en-US"/>
        </a:p>
      </dgm:t>
    </dgm:pt>
    <dgm:pt modelId="{78A26238-9AE5-4EC6-B1BD-8D1CC324B5A9}">
      <dgm:prSet phldrT="[文本]"/>
      <dgm:spPr/>
      <dgm:t>
        <a:bodyPr/>
        <a:lstStyle/>
        <a:p>
          <a:r>
            <a:rPr lang="zh-CN" altLang="en-US" dirty="0" smtClean="0"/>
            <a:t>与合作伙伴南方电讯推单双向混合直播</a:t>
          </a:r>
          <a:endParaRPr lang="zh-CN" altLang="en-US" dirty="0"/>
        </a:p>
      </dgm:t>
    </dgm:pt>
    <dgm:pt modelId="{65F02688-5947-4C7C-822D-C516C48FD52B}" type="parTrans" cxnId="{75A6ECD5-0B09-4D62-8B41-486FB46E186A}">
      <dgm:prSet/>
      <dgm:spPr/>
      <dgm:t>
        <a:bodyPr/>
        <a:lstStyle/>
        <a:p>
          <a:endParaRPr lang="zh-CN" altLang="en-US"/>
        </a:p>
      </dgm:t>
    </dgm:pt>
    <dgm:pt modelId="{D66BD6C8-F40A-4C95-8387-54642A10B921}" type="sibTrans" cxnId="{75A6ECD5-0B09-4D62-8B41-486FB46E186A}">
      <dgm:prSet/>
      <dgm:spPr/>
      <dgm:t>
        <a:bodyPr/>
        <a:lstStyle/>
        <a:p>
          <a:endParaRPr lang="zh-CN" altLang="en-US"/>
        </a:p>
      </dgm:t>
    </dgm:pt>
    <dgm:pt modelId="{C7C6DEE2-5789-47AF-97B9-50AA3446492E}">
      <dgm:prSet phldrT="[文本]" custT="1"/>
      <dgm:spPr/>
      <dgm:t>
        <a:bodyPr/>
        <a:lstStyle/>
        <a:p>
          <a:r>
            <a:rPr lang="zh-CN" altLang="en-US" sz="3200" dirty="0" smtClean="0"/>
            <a:t>困难</a:t>
          </a:r>
          <a:endParaRPr lang="zh-CN" altLang="en-US" sz="3200" dirty="0"/>
        </a:p>
      </dgm:t>
    </dgm:pt>
    <dgm:pt modelId="{8407ADF4-99CF-49C6-9F7C-EE155F518CD1}" type="parTrans" cxnId="{84B5FE3B-95D5-4187-AFA6-DC2A4086BCB6}">
      <dgm:prSet/>
      <dgm:spPr/>
      <dgm:t>
        <a:bodyPr/>
        <a:lstStyle/>
        <a:p>
          <a:endParaRPr lang="zh-CN" altLang="en-US"/>
        </a:p>
      </dgm:t>
    </dgm:pt>
    <dgm:pt modelId="{6F0BE26C-563F-4077-AAD8-978156B80A38}" type="sibTrans" cxnId="{84B5FE3B-95D5-4187-AFA6-DC2A4086BCB6}">
      <dgm:prSet/>
      <dgm:spPr/>
      <dgm:t>
        <a:bodyPr/>
        <a:lstStyle/>
        <a:p>
          <a:endParaRPr lang="zh-CN" altLang="en-US"/>
        </a:p>
      </dgm:t>
    </dgm:pt>
    <dgm:pt modelId="{08B2BF72-0E6B-45FD-B64A-2AEC8E8E41A7}">
      <dgm:prSet phldrT="[文本]"/>
      <dgm:spPr/>
      <dgm:t>
        <a:bodyPr/>
        <a:lstStyle/>
        <a:p>
          <a:r>
            <a:rPr lang="zh-CN" altLang="en-US" dirty="0" smtClean="0"/>
            <a:t>连通性差：视频会议系统内网部署</a:t>
          </a:r>
          <a:endParaRPr lang="zh-CN" altLang="en-US" dirty="0"/>
        </a:p>
      </dgm:t>
    </dgm:pt>
    <dgm:pt modelId="{26FCD8CB-7C37-4358-BC75-1D4A99A9D47A}" type="parTrans" cxnId="{DD44EE58-C392-4781-A376-E5D419CCCDAB}">
      <dgm:prSet/>
      <dgm:spPr/>
      <dgm:t>
        <a:bodyPr/>
        <a:lstStyle/>
        <a:p>
          <a:endParaRPr lang="zh-CN" altLang="en-US"/>
        </a:p>
      </dgm:t>
    </dgm:pt>
    <dgm:pt modelId="{5FB14739-1BC4-451F-AB35-0AF94A9B9DDE}" type="sibTrans" cxnId="{DD44EE58-C392-4781-A376-E5D419CCCDAB}">
      <dgm:prSet/>
      <dgm:spPr/>
      <dgm:t>
        <a:bodyPr/>
        <a:lstStyle/>
        <a:p>
          <a:endParaRPr lang="zh-CN" altLang="en-US"/>
        </a:p>
      </dgm:t>
    </dgm:pt>
    <dgm:pt modelId="{C81646A2-FE57-4FCD-997B-1010470AED77}">
      <dgm:prSet phldrT="[文本]"/>
      <dgm:spPr/>
      <dgm:t>
        <a:bodyPr/>
        <a:lstStyle/>
        <a:p>
          <a:r>
            <a:rPr lang="zh-CN" altLang="en-US" dirty="0" smtClean="0"/>
            <a:t>安全性要求高：会议系统安全性要求</a:t>
          </a:r>
          <a:endParaRPr lang="zh-CN" altLang="en-US" dirty="0"/>
        </a:p>
      </dgm:t>
    </dgm:pt>
    <dgm:pt modelId="{25F72F58-C609-44B1-AF46-48957EB8BF93}" type="parTrans" cxnId="{E8C390D1-431A-496E-9EC9-9DC1B1C542D7}">
      <dgm:prSet/>
      <dgm:spPr/>
      <dgm:t>
        <a:bodyPr/>
        <a:lstStyle/>
        <a:p>
          <a:endParaRPr lang="zh-CN" altLang="en-US"/>
        </a:p>
      </dgm:t>
    </dgm:pt>
    <dgm:pt modelId="{AC786562-40ED-4BA4-9156-1BDCAB535E5C}" type="sibTrans" cxnId="{E8C390D1-431A-496E-9EC9-9DC1B1C542D7}">
      <dgm:prSet/>
      <dgm:spPr/>
      <dgm:t>
        <a:bodyPr/>
        <a:lstStyle/>
        <a:p>
          <a:endParaRPr lang="zh-CN" altLang="en-US"/>
        </a:p>
      </dgm:t>
    </dgm:pt>
    <dgm:pt modelId="{D1BFDFE5-B1ED-4DC9-9E14-982CC7B90326}">
      <dgm:prSet phldrT="[文本]" custT="1"/>
      <dgm:spPr/>
      <dgm:t>
        <a:bodyPr/>
        <a:lstStyle/>
        <a:p>
          <a:r>
            <a:rPr lang="zh-CN" altLang="en-US" sz="3200" dirty="0" smtClean="0"/>
            <a:t>我的工作</a:t>
          </a:r>
          <a:endParaRPr lang="zh-CN" altLang="en-US" sz="3200" dirty="0"/>
        </a:p>
      </dgm:t>
    </dgm:pt>
    <dgm:pt modelId="{42962675-E7AB-4E45-BB8D-216911021976}" type="parTrans" cxnId="{133C47FA-F1F8-4147-9348-76CA2D756DDF}">
      <dgm:prSet/>
      <dgm:spPr/>
      <dgm:t>
        <a:bodyPr/>
        <a:lstStyle/>
        <a:p>
          <a:endParaRPr lang="zh-CN" altLang="en-US"/>
        </a:p>
      </dgm:t>
    </dgm:pt>
    <dgm:pt modelId="{772D121B-A5D1-42E7-9F2C-0B8623452F02}" type="sibTrans" cxnId="{133C47FA-F1F8-4147-9348-76CA2D756DDF}">
      <dgm:prSet/>
      <dgm:spPr/>
      <dgm:t>
        <a:bodyPr/>
        <a:lstStyle/>
        <a:p>
          <a:endParaRPr lang="zh-CN" altLang="en-US"/>
        </a:p>
      </dgm:t>
    </dgm:pt>
    <dgm:pt modelId="{4010675C-EDDB-4CA4-B7AC-23086C2E9B63}">
      <dgm:prSet phldrT="[文本]"/>
      <dgm:spPr/>
      <dgm:t>
        <a:bodyPr/>
        <a:lstStyle/>
        <a:p>
          <a:r>
            <a:rPr lang="zh-CN" altLang="en-US" dirty="0" smtClean="0"/>
            <a:t>总体设计与详细设计</a:t>
          </a:r>
          <a:endParaRPr lang="zh-CN" altLang="en-US" dirty="0"/>
        </a:p>
      </dgm:t>
    </dgm:pt>
    <dgm:pt modelId="{8E624F61-2726-4866-965E-DF4350C006E7}" type="parTrans" cxnId="{57EAD60A-4F73-4D13-9153-914123979A85}">
      <dgm:prSet/>
      <dgm:spPr/>
      <dgm:t>
        <a:bodyPr/>
        <a:lstStyle/>
        <a:p>
          <a:endParaRPr lang="zh-CN" altLang="en-US"/>
        </a:p>
      </dgm:t>
    </dgm:pt>
    <dgm:pt modelId="{8436BAF3-7BD4-430D-8EEA-47F21606F395}" type="sibTrans" cxnId="{57EAD60A-4F73-4D13-9153-914123979A85}">
      <dgm:prSet/>
      <dgm:spPr/>
      <dgm:t>
        <a:bodyPr/>
        <a:lstStyle/>
        <a:p>
          <a:endParaRPr lang="zh-CN" altLang="en-US"/>
        </a:p>
      </dgm:t>
    </dgm:pt>
    <dgm:pt modelId="{222CC087-39A4-4F3A-9D47-9D77A85C9E85}">
      <dgm:prSet phldrT="[文本]"/>
      <dgm:spPr/>
      <dgm:t>
        <a:bodyPr/>
        <a:lstStyle/>
        <a:p>
          <a:r>
            <a:rPr lang="zh-CN" altLang="en-US" dirty="0" smtClean="0"/>
            <a:t>现有视频会议系统的直播延伸</a:t>
          </a:r>
          <a:endParaRPr lang="zh-CN" altLang="en-US" dirty="0"/>
        </a:p>
      </dgm:t>
    </dgm:pt>
    <dgm:pt modelId="{A9C2CD44-0A64-4E35-ADD9-084E12A26458}" type="parTrans" cxnId="{8C14EC3D-838D-4CF7-B048-BD6F96FFB6F3}">
      <dgm:prSet/>
      <dgm:spPr/>
      <dgm:t>
        <a:bodyPr/>
        <a:lstStyle/>
        <a:p>
          <a:endParaRPr lang="zh-CN" altLang="en-US"/>
        </a:p>
      </dgm:t>
    </dgm:pt>
    <dgm:pt modelId="{86EB5FF4-CBDF-423C-80F6-01C523D12607}" type="sibTrans" cxnId="{8C14EC3D-838D-4CF7-B048-BD6F96FFB6F3}">
      <dgm:prSet/>
      <dgm:spPr/>
      <dgm:t>
        <a:bodyPr/>
        <a:lstStyle/>
        <a:p>
          <a:endParaRPr lang="zh-CN" altLang="en-US"/>
        </a:p>
      </dgm:t>
    </dgm:pt>
    <dgm:pt modelId="{551D91B9-28D7-4A3A-ABEB-C780BEFFB98F}">
      <dgm:prSet phldrT="[文本]"/>
      <dgm:spPr/>
      <dgm:t>
        <a:bodyPr/>
        <a:lstStyle/>
        <a:p>
          <a:r>
            <a:rPr lang="zh-CN" altLang="en-US" dirty="0" smtClean="0"/>
            <a:t>协议兼容差：不同厂家的会议系统协议不兼容</a:t>
          </a:r>
          <a:endParaRPr lang="zh-CN" altLang="en-US" dirty="0"/>
        </a:p>
      </dgm:t>
    </dgm:pt>
    <dgm:pt modelId="{B6E89CE9-9C94-4568-992A-461A29BCD662}" type="parTrans" cxnId="{60FB7F21-E336-44A0-BB57-972C014D8081}">
      <dgm:prSet/>
      <dgm:spPr/>
      <dgm:t>
        <a:bodyPr/>
        <a:lstStyle/>
        <a:p>
          <a:endParaRPr lang="zh-CN" altLang="en-US"/>
        </a:p>
      </dgm:t>
    </dgm:pt>
    <dgm:pt modelId="{FACE88CB-EA79-4838-9F8A-E4EB6D7C5E71}" type="sibTrans" cxnId="{60FB7F21-E336-44A0-BB57-972C014D8081}">
      <dgm:prSet/>
      <dgm:spPr/>
      <dgm:t>
        <a:bodyPr/>
        <a:lstStyle/>
        <a:p>
          <a:endParaRPr lang="zh-CN" altLang="en-US"/>
        </a:p>
      </dgm:t>
    </dgm:pt>
    <dgm:pt modelId="{CE86C986-8BCC-4C0F-AEAB-DEEAF37EF9B6}" type="pres">
      <dgm:prSet presAssocID="{BF55351D-80B4-4D6F-9523-1806045F772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A5918E-ED82-4B41-86A8-FB398F10986C}" type="pres">
      <dgm:prSet presAssocID="{50629E11-F94E-41FA-BB23-26D98FAD0535}" presName="composite" presStyleCnt="0"/>
      <dgm:spPr/>
    </dgm:pt>
    <dgm:pt modelId="{DBEF6F61-3720-4506-BCC1-E6E2219A6083}" type="pres">
      <dgm:prSet presAssocID="{50629E11-F94E-41FA-BB23-26D98FAD0535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451F57-489E-4382-9F52-5235412DDD94}" type="pres">
      <dgm:prSet presAssocID="{50629E11-F94E-41FA-BB23-26D98FAD0535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5D8820-DE23-498E-A5EA-A4FAF5DD5EA3}" type="pres">
      <dgm:prSet presAssocID="{D5C84433-E1BB-4BD3-A0CF-8CD295E61FD9}" presName="sp" presStyleCnt="0"/>
      <dgm:spPr/>
    </dgm:pt>
    <dgm:pt modelId="{12C94EE0-FD0E-4CF3-85AF-A807B3230E99}" type="pres">
      <dgm:prSet presAssocID="{C7C6DEE2-5789-47AF-97B9-50AA3446492E}" presName="composite" presStyleCnt="0"/>
      <dgm:spPr/>
    </dgm:pt>
    <dgm:pt modelId="{4F22A794-0357-43AD-B9B7-3D741079F3F4}" type="pres">
      <dgm:prSet presAssocID="{C7C6DEE2-5789-47AF-97B9-50AA3446492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2F0AC3-9C85-4D41-A939-B55F5340AD0A}" type="pres">
      <dgm:prSet presAssocID="{C7C6DEE2-5789-47AF-97B9-50AA3446492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ED7B93-23C9-49F6-AE2A-5A9BBBB6C2CB}" type="pres">
      <dgm:prSet presAssocID="{6F0BE26C-563F-4077-AAD8-978156B80A38}" presName="sp" presStyleCnt="0"/>
      <dgm:spPr/>
    </dgm:pt>
    <dgm:pt modelId="{6D71E577-ED14-4F06-B786-8E17C83AB2F5}" type="pres">
      <dgm:prSet presAssocID="{D1BFDFE5-B1ED-4DC9-9E14-982CC7B90326}" presName="composite" presStyleCnt="0"/>
      <dgm:spPr/>
    </dgm:pt>
    <dgm:pt modelId="{2CF3E2D0-6EA5-4482-879A-BDBD5478DDB2}" type="pres">
      <dgm:prSet presAssocID="{D1BFDFE5-B1ED-4DC9-9E14-982CC7B90326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BB4B030-2EE5-4A84-BEA0-D32BEAB29F13}" type="pres">
      <dgm:prSet presAssocID="{D1BFDFE5-B1ED-4DC9-9E14-982CC7B90326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56CBCC-143F-4DBE-9C7B-C51506E88EBE}" type="presOf" srcId="{50629E11-F94E-41FA-BB23-26D98FAD0535}" destId="{DBEF6F61-3720-4506-BCC1-E6E2219A6083}" srcOrd="0" destOrd="0" presId="urn:microsoft.com/office/officeart/2005/8/layout/chevron2"/>
    <dgm:cxn modelId="{29870031-410C-4819-9007-5A0F2D9AF76F}" type="presOf" srcId="{08B2BF72-0E6B-45FD-B64A-2AEC8E8E41A7}" destId="{5D2F0AC3-9C85-4D41-A939-B55F5340AD0A}" srcOrd="0" destOrd="0" presId="urn:microsoft.com/office/officeart/2005/8/layout/chevron2"/>
    <dgm:cxn modelId="{E8C390D1-431A-496E-9EC9-9DC1B1C542D7}" srcId="{C7C6DEE2-5789-47AF-97B9-50AA3446492E}" destId="{C81646A2-FE57-4FCD-997B-1010470AED77}" srcOrd="1" destOrd="0" parTransId="{25F72F58-C609-44B1-AF46-48957EB8BF93}" sibTransId="{AC786562-40ED-4BA4-9156-1BDCAB535E5C}"/>
    <dgm:cxn modelId="{DD44EE58-C392-4781-A376-E5D419CCCDAB}" srcId="{C7C6DEE2-5789-47AF-97B9-50AA3446492E}" destId="{08B2BF72-0E6B-45FD-B64A-2AEC8E8E41A7}" srcOrd="0" destOrd="0" parTransId="{26FCD8CB-7C37-4358-BC75-1D4A99A9D47A}" sibTransId="{5FB14739-1BC4-451F-AB35-0AF94A9B9DDE}"/>
    <dgm:cxn modelId="{8C14EC3D-838D-4CF7-B048-BD6F96FFB6F3}" srcId="{50629E11-F94E-41FA-BB23-26D98FAD0535}" destId="{222CC087-39A4-4F3A-9D47-9D77A85C9E85}" srcOrd="1" destOrd="0" parTransId="{A9C2CD44-0A64-4E35-ADD9-084E12A26458}" sibTransId="{86EB5FF4-CBDF-423C-80F6-01C523D12607}"/>
    <dgm:cxn modelId="{60FB7F21-E336-44A0-BB57-972C014D8081}" srcId="{C7C6DEE2-5789-47AF-97B9-50AA3446492E}" destId="{551D91B9-28D7-4A3A-ABEB-C780BEFFB98F}" srcOrd="2" destOrd="0" parTransId="{B6E89CE9-9C94-4568-992A-461A29BCD662}" sibTransId="{FACE88CB-EA79-4838-9F8A-E4EB6D7C5E71}"/>
    <dgm:cxn modelId="{EA587636-B861-459A-B753-E6D7DB1BB5CE}" type="presOf" srcId="{C81646A2-FE57-4FCD-997B-1010470AED77}" destId="{5D2F0AC3-9C85-4D41-A939-B55F5340AD0A}" srcOrd="0" destOrd="1" presId="urn:microsoft.com/office/officeart/2005/8/layout/chevron2"/>
    <dgm:cxn modelId="{89A0EF8A-29D6-40D6-986C-FE9C41151C1B}" type="presOf" srcId="{4010675C-EDDB-4CA4-B7AC-23086C2E9B63}" destId="{BBB4B030-2EE5-4A84-BEA0-D32BEAB29F13}" srcOrd="0" destOrd="0" presId="urn:microsoft.com/office/officeart/2005/8/layout/chevron2"/>
    <dgm:cxn modelId="{133C47FA-F1F8-4147-9348-76CA2D756DDF}" srcId="{BF55351D-80B4-4D6F-9523-1806045F772E}" destId="{D1BFDFE5-B1ED-4DC9-9E14-982CC7B90326}" srcOrd="2" destOrd="0" parTransId="{42962675-E7AB-4E45-BB8D-216911021976}" sibTransId="{772D121B-A5D1-42E7-9F2C-0B8623452F02}"/>
    <dgm:cxn modelId="{EA9EB8AA-AEF7-490D-9EF5-44CF1832701F}" type="presOf" srcId="{C7C6DEE2-5789-47AF-97B9-50AA3446492E}" destId="{4F22A794-0357-43AD-B9B7-3D741079F3F4}" srcOrd="0" destOrd="0" presId="urn:microsoft.com/office/officeart/2005/8/layout/chevron2"/>
    <dgm:cxn modelId="{75A6ECD5-0B09-4D62-8B41-486FB46E186A}" srcId="{50629E11-F94E-41FA-BB23-26D98FAD0535}" destId="{78A26238-9AE5-4EC6-B1BD-8D1CC324B5A9}" srcOrd="0" destOrd="0" parTransId="{65F02688-5947-4C7C-822D-C516C48FD52B}" sibTransId="{D66BD6C8-F40A-4C95-8387-54642A10B921}"/>
    <dgm:cxn modelId="{BE8D3F27-C5E4-4F63-A2BE-E2E3C359546F}" srcId="{BF55351D-80B4-4D6F-9523-1806045F772E}" destId="{50629E11-F94E-41FA-BB23-26D98FAD0535}" srcOrd="0" destOrd="0" parTransId="{2CFE19DE-DE25-46EC-9B5E-3639C6EE5577}" sibTransId="{D5C84433-E1BB-4BD3-A0CF-8CD295E61FD9}"/>
    <dgm:cxn modelId="{F7F9019B-0141-4A5E-8A39-4ED4A25AA25D}" type="presOf" srcId="{78A26238-9AE5-4EC6-B1BD-8D1CC324B5A9}" destId="{D6451F57-489E-4382-9F52-5235412DDD94}" srcOrd="0" destOrd="0" presId="urn:microsoft.com/office/officeart/2005/8/layout/chevron2"/>
    <dgm:cxn modelId="{84B5FE3B-95D5-4187-AFA6-DC2A4086BCB6}" srcId="{BF55351D-80B4-4D6F-9523-1806045F772E}" destId="{C7C6DEE2-5789-47AF-97B9-50AA3446492E}" srcOrd="1" destOrd="0" parTransId="{8407ADF4-99CF-49C6-9F7C-EE155F518CD1}" sibTransId="{6F0BE26C-563F-4077-AAD8-978156B80A38}"/>
    <dgm:cxn modelId="{57EAD60A-4F73-4D13-9153-914123979A85}" srcId="{D1BFDFE5-B1ED-4DC9-9E14-982CC7B90326}" destId="{4010675C-EDDB-4CA4-B7AC-23086C2E9B63}" srcOrd="0" destOrd="0" parTransId="{8E624F61-2726-4866-965E-DF4350C006E7}" sibTransId="{8436BAF3-7BD4-430D-8EEA-47F21606F395}"/>
    <dgm:cxn modelId="{DC811D08-AE69-4750-807D-1C2D879EC435}" type="presOf" srcId="{BF55351D-80B4-4D6F-9523-1806045F772E}" destId="{CE86C986-8BCC-4C0F-AEAB-DEEAF37EF9B6}" srcOrd="0" destOrd="0" presId="urn:microsoft.com/office/officeart/2005/8/layout/chevron2"/>
    <dgm:cxn modelId="{783E049F-2D78-4AA8-A1AB-647D11FAE556}" type="presOf" srcId="{222CC087-39A4-4F3A-9D47-9D77A85C9E85}" destId="{D6451F57-489E-4382-9F52-5235412DDD94}" srcOrd="0" destOrd="1" presId="urn:microsoft.com/office/officeart/2005/8/layout/chevron2"/>
    <dgm:cxn modelId="{5E3CDA81-0A17-4F46-89D3-B4FF7EF999F7}" type="presOf" srcId="{D1BFDFE5-B1ED-4DC9-9E14-982CC7B90326}" destId="{2CF3E2D0-6EA5-4482-879A-BDBD5478DDB2}" srcOrd="0" destOrd="0" presId="urn:microsoft.com/office/officeart/2005/8/layout/chevron2"/>
    <dgm:cxn modelId="{DF648A19-F693-40E9-B042-70AD23D63435}" type="presOf" srcId="{551D91B9-28D7-4A3A-ABEB-C780BEFFB98F}" destId="{5D2F0AC3-9C85-4D41-A939-B55F5340AD0A}" srcOrd="0" destOrd="2" presId="urn:microsoft.com/office/officeart/2005/8/layout/chevron2"/>
    <dgm:cxn modelId="{192FB439-6136-4E99-AF1E-63F55E35DCCE}" type="presParOf" srcId="{CE86C986-8BCC-4C0F-AEAB-DEEAF37EF9B6}" destId="{22A5918E-ED82-4B41-86A8-FB398F10986C}" srcOrd="0" destOrd="0" presId="urn:microsoft.com/office/officeart/2005/8/layout/chevron2"/>
    <dgm:cxn modelId="{EE9C3237-209E-4151-97FD-F25085C229E7}" type="presParOf" srcId="{22A5918E-ED82-4B41-86A8-FB398F10986C}" destId="{DBEF6F61-3720-4506-BCC1-E6E2219A6083}" srcOrd="0" destOrd="0" presId="urn:microsoft.com/office/officeart/2005/8/layout/chevron2"/>
    <dgm:cxn modelId="{A2843F0A-B5F0-424D-8768-1824BCE0DBD2}" type="presParOf" srcId="{22A5918E-ED82-4B41-86A8-FB398F10986C}" destId="{D6451F57-489E-4382-9F52-5235412DDD94}" srcOrd="1" destOrd="0" presId="urn:microsoft.com/office/officeart/2005/8/layout/chevron2"/>
    <dgm:cxn modelId="{3E46F7D8-B611-4602-B255-FD6A0E6693F9}" type="presParOf" srcId="{CE86C986-8BCC-4C0F-AEAB-DEEAF37EF9B6}" destId="{415D8820-DE23-498E-A5EA-A4FAF5DD5EA3}" srcOrd="1" destOrd="0" presId="urn:microsoft.com/office/officeart/2005/8/layout/chevron2"/>
    <dgm:cxn modelId="{FFD2E753-7822-4E15-ACC9-86C9C231DFF4}" type="presParOf" srcId="{CE86C986-8BCC-4C0F-AEAB-DEEAF37EF9B6}" destId="{12C94EE0-FD0E-4CF3-85AF-A807B3230E99}" srcOrd="2" destOrd="0" presId="urn:microsoft.com/office/officeart/2005/8/layout/chevron2"/>
    <dgm:cxn modelId="{A5F9B680-90A3-4304-A124-FB3CBCCCA2C5}" type="presParOf" srcId="{12C94EE0-FD0E-4CF3-85AF-A807B3230E99}" destId="{4F22A794-0357-43AD-B9B7-3D741079F3F4}" srcOrd="0" destOrd="0" presId="urn:microsoft.com/office/officeart/2005/8/layout/chevron2"/>
    <dgm:cxn modelId="{904B332D-1ED7-4FB2-A979-62884E4B2EC8}" type="presParOf" srcId="{12C94EE0-FD0E-4CF3-85AF-A807B3230E99}" destId="{5D2F0AC3-9C85-4D41-A939-B55F5340AD0A}" srcOrd="1" destOrd="0" presId="urn:microsoft.com/office/officeart/2005/8/layout/chevron2"/>
    <dgm:cxn modelId="{E407B124-0035-4A97-A4BF-46F8E29F8954}" type="presParOf" srcId="{CE86C986-8BCC-4C0F-AEAB-DEEAF37EF9B6}" destId="{54ED7B93-23C9-49F6-AE2A-5A9BBBB6C2CB}" srcOrd="3" destOrd="0" presId="urn:microsoft.com/office/officeart/2005/8/layout/chevron2"/>
    <dgm:cxn modelId="{C296E252-466F-4AF1-AA00-115A904C2DDA}" type="presParOf" srcId="{CE86C986-8BCC-4C0F-AEAB-DEEAF37EF9B6}" destId="{6D71E577-ED14-4F06-B786-8E17C83AB2F5}" srcOrd="4" destOrd="0" presId="urn:microsoft.com/office/officeart/2005/8/layout/chevron2"/>
    <dgm:cxn modelId="{B4B0C4AE-B3B2-4B01-8F0D-58BB6EA8B710}" type="presParOf" srcId="{6D71E577-ED14-4F06-B786-8E17C83AB2F5}" destId="{2CF3E2D0-6EA5-4482-879A-BDBD5478DDB2}" srcOrd="0" destOrd="0" presId="urn:microsoft.com/office/officeart/2005/8/layout/chevron2"/>
    <dgm:cxn modelId="{2418ECCE-5968-4EE8-8D67-0FE169137DD7}" type="presParOf" srcId="{6D71E577-ED14-4F06-B786-8E17C83AB2F5}" destId="{BBB4B030-2EE5-4A84-BEA0-D32BEAB29F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D54F57-D242-478E-9F12-AF8C71B26904}" type="doc">
      <dgm:prSet loTypeId="urn:microsoft.com/office/officeart/2005/8/layout/hProcess4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E0DB163-0E02-4512-9133-BB2813FCFCA3}">
      <dgm:prSet phldrT="[文本]"/>
      <dgm:spPr/>
      <dgm:t>
        <a:bodyPr/>
        <a:lstStyle/>
        <a:p>
          <a:r>
            <a:rPr lang="en-US" altLang="zh-CN" dirty="0" smtClean="0"/>
            <a:t>Developer</a:t>
          </a:r>
          <a:r>
            <a:rPr lang="zh-CN" altLang="en-US" dirty="0" smtClean="0"/>
            <a:t>平台迁移</a:t>
          </a:r>
          <a:r>
            <a:rPr lang="en-US" altLang="zh-CN" dirty="0" smtClean="0"/>
            <a:t>+BCE</a:t>
          </a:r>
          <a:r>
            <a:rPr lang="zh-CN" altLang="en-US" dirty="0" smtClean="0"/>
            <a:t>融合</a:t>
          </a:r>
          <a:endParaRPr lang="zh-CN" altLang="en-US" dirty="0"/>
        </a:p>
      </dgm:t>
    </dgm:pt>
    <dgm:pt modelId="{49EE8787-AF9F-4F77-85F6-7F54172E319F}" type="parTrans" cxnId="{F47F38CB-BBD0-429B-8B75-9C6C41A3F744}">
      <dgm:prSet/>
      <dgm:spPr/>
      <dgm:t>
        <a:bodyPr/>
        <a:lstStyle/>
        <a:p>
          <a:endParaRPr lang="zh-CN" altLang="en-US"/>
        </a:p>
      </dgm:t>
    </dgm:pt>
    <dgm:pt modelId="{1031B0E4-17FB-4EC1-8EAB-BAA5D76045C5}" type="sibTrans" cxnId="{F47F38CB-BBD0-429B-8B75-9C6C41A3F744}">
      <dgm:prSet/>
      <dgm:spPr/>
      <dgm:t>
        <a:bodyPr/>
        <a:lstStyle/>
        <a:p>
          <a:endParaRPr lang="zh-CN" altLang="en-US"/>
        </a:p>
      </dgm:t>
    </dgm:pt>
    <dgm:pt modelId="{4736A81D-16C0-4129-ACA9-8B8CF3E5B18B}">
      <dgm:prSet phldrT="[文本]"/>
      <dgm:spPr/>
      <dgm:t>
        <a:bodyPr/>
        <a:lstStyle/>
        <a:p>
          <a:r>
            <a:rPr lang="en-US" altLang="zh-CN" dirty="0" smtClean="0"/>
            <a:t>BOS/CDN/IAM</a:t>
          </a:r>
          <a:r>
            <a:rPr lang="zh-CN" altLang="en-US" dirty="0" smtClean="0"/>
            <a:t>融合</a:t>
          </a:r>
          <a:endParaRPr lang="zh-CN" altLang="en-US" dirty="0"/>
        </a:p>
      </dgm:t>
    </dgm:pt>
    <dgm:pt modelId="{1791F55C-F584-4996-9265-F9C355F5762E}" type="parTrans" cxnId="{7979A59E-4559-4853-86F5-36E6E0AFF0A2}">
      <dgm:prSet/>
      <dgm:spPr/>
      <dgm:t>
        <a:bodyPr/>
        <a:lstStyle/>
        <a:p>
          <a:endParaRPr lang="zh-CN" altLang="en-US"/>
        </a:p>
      </dgm:t>
    </dgm:pt>
    <dgm:pt modelId="{BFAB18D7-DB7C-4F76-8ACB-91DFFD765451}" type="sibTrans" cxnId="{7979A59E-4559-4853-86F5-36E6E0AFF0A2}">
      <dgm:prSet/>
      <dgm:spPr/>
      <dgm:t>
        <a:bodyPr/>
        <a:lstStyle/>
        <a:p>
          <a:endParaRPr lang="zh-CN" altLang="en-US"/>
        </a:p>
      </dgm:t>
    </dgm:pt>
    <dgm:pt modelId="{FF90E1D8-93EC-4CFC-84E5-391CFEF27308}">
      <dgm:prSet phldrT="[文本]"/>
      <dgm:spPr/>
      <dgm:t>
        <a:bodyPr/>
        <a:lstStyle/>
        <a:p>
          <a:r>
            <a:rPr lang="zh-CN" altLang="en-US" dirty="0" smtClean="0"/>
            <a:t>新业务模型</a:t>
          </a:r>
          <a:endParaRPr lang="zh-CN" altLang="en-US" dirty="0"/>
        </a:p>
      </dgm:t>
    </dgm:pt>
    <dgm:pt modelId="{7757FB87-2A17-4765-9300-E1780C2CC9FA}" type="parTrans" cxnId="{4626AECB-025A-4DD2-A1EE-E3BF5300C74D}">
      <dgm:prSet/>
      <dgm:spPr/>
      <dgm:t>
        <a:bodyPr/>
        <a:lstStyle/>
        <a:p>
          <a:endParaRPr lang="zh-CN" altLang="en-US"/>
        </a:p>
      </dgm:t>
    </dgm:pt>
    <dgm:pt modelId="{D0CB0736-E4B0-47BA-B787-0D0CD3C5E7DE}" type="sibTrans" cxnId="{4626AECB-025A-4DD2-A1EE-E3BF5300C74D}">
      <dgm:prSet/>
      <dgm:spPr/>
      <dgm:t>
        <a:bodyPr/>
        <a:lstStyle/>
        <a:p>
          <a:endParaRPr lang="zh-CN" altLang="en-US"/>
        </a:p>
      </dgm:t>
    </dgm:pt>
    <dgm:pt modelId="{D4257140-7E9D-4835-B12B-865EE36D3FD4}">
      <dgm:prSet phldrT="[文本]"/>
      <dgm:spPr/>
      <dgm:t>
        <a:bodyPr/>
        <a:lstStyle/>
        <a:p>
          <a:r>
            <a:rPr kumimoji="1" lang="zh-CN" altLang="en-US" dirty="0" smtClean="0"/>
            <a:t>转码队列</a:t>
          </a:r>
          <a:endParaRPr lang="zh-CN" altLang="en-US" dirty="0"/>
        </a:p>
      </dgm:t>
    </dgm:pt>
    <dgm:pt modelId="{CF2FA432-5985-4D51-A3FA-584E300350BA}" type="parTrans" cxnId="{D9BD741F-2C00-49BB-BD25-559DC5C656EB}">
      <dgm:prSet/>
      <dgm:spPr/>
      <dgm:t>
        <a:bodyPr/>
        <a:lstStyle/>
        <a:p>
          <a:endParaRPr lang="zh-CN" altLang="en-US"/>
        </a:p>
      </dgm:t>
    </dgm:pt>
    <dgm:pt modelId="{84B59B81-1452-4F10-A771-72C9E2D4D94A}" type="sibTrans" cxnId="{D9BD741F-2C00-49BB-BD25-559DC5C656EB}">
      <dgm:prSet/>
      <dgm:spPr/>
      <dgm:t>
        <a:bodyPr/>
        <a:lstStyle/>
        <a:p>
          <a:endParaRPr lang="zh-CN" altLang="en-US"/>
        </a:p>
      </dgm:t>
    </dgm:pt>
    <dgm:pt modelId="{5C962450-6AD0-4D7B-967C-927DF1AFDF2A}">
      <dgm:prSet phldrT="[文本]"/>
      <dgm:spPr/>
      <dgm:t>
        <a:bodyPr/>
        <a:lstStyle/>
        <a:p>
          <a:r>
            <a:rPr lang="zh-CN" altLang="en-US" dirty="0" smtClean="0"/>
            <a:t>任务管理</a:t>
          </a:r>
          <a:endParaRPr lang="zh-CN" altLang="en-US" dirty="0"/>
        </a:p>
      </dgm:t>
    </dgm:pt>
    <dgm:pt modelId="{D2FBD7FE-42BF-4E95-9EB8-9301ECE751F0}" type="parTrans" cxnId="{69D6DF9E-3AC9-4D32-8CEA-322A73F23BC2}">
      <dgm:prSet/>
      <dgm:spPr/>
      <dgm:t>
        <a:bodyPr/>
        <a:lstStyle/>
        <a:p>
          <a:endParaRPr lang="zh-CN" altLang="en-US"/>
        </a:p>
      </dgm:t>
    </dgm:pt>
    <dgm:pt modelId="{B25FDBC9-1090-4D3C-AA12-D1110C2065CF}" type="sibTrans" cxnId="{69D6DF9E-3AC9-4D32-8CEA-322A73F23BC2}">
      <dgm:prSet/>
      <dgm:spPr/>
      <dgm:t>
        <a:bodyPr/>
        <a:lstStyle/>
        <a:p>
          <a:endParaRPr lang="zh-CN" altLang="en-US"/>
        </a:p>
      </dgm:t>
    </dgm:pt>
    <dgm:pt modelId="{955242A3-F9EC-45CA-AD91-9A4896D23EC6}">
      <dgm:prSet phldrT="[文本]"/>
      <dgm:spPr/>
      <dgm:t>
        <a:bodyPr/>
        <a:lstStyle/>
        <a:p>
          <a:r>
            <a:rPr lang="zh-CN" altLang="en-US" dirty="0" smtClean="0"/>
            <a:t>完善音视频处理</a:t>
          </a:r>
          <a:endParaRPr lang="zh-CN" altLang="en-US" dirty="0"/>
        </a:p>
      </dgm:t>
    </dgm:pt>
    <dgm:pt modelId="{CF48BDFE-7447-4282-A021-96D682E881EA}" type="parTrans" cxnId="{4D9C3440-35E0-47A3-BC5C-FE3BF5A86672}">
      <dgm:prSet/>
      <dgm:spPr/>
      <dgm:t>
        <a:bodyPr/>
        <a:lstStyle/>
        <a:p>
          <a:endParaRPr lang="zh-CN" altLang="en-US"/>
        </a:p>
      </dgm:t>
    </dgm:pt>
    <dgm:pt modelId="{5C1ADF98-A7DE-42CD-B3DF-1D0C0BEC73BC}" type="sibTrans" cxnId="{4D9C3440-35E0-47A3-BC5C-FE3BF5A86672}">
      <dgm:prSet/>
      <dgm:spPr/>
      <dgm:t>
        <a:bodyPr/>
        <a:lstStyle/>
        <a:p>
          <a:endParaRPr lang="zh-CN" altLang="en-US"/>
        </a:p>
      </dgm:t>
    </dgm:pt>
    <dgm:pt modelId="{15391B79-74CB-40DD-BA1E-FABF82D411D8}">
      <dgm:prSet phldrT="[文本]"/>
      <dgm:spPr/>
      <dgm:t>
        <a:bodyPr/>
        <a:lstStyle/>
        <a:p>
          <a:r>
            <a:rPr kumimoji="1" lang="zh-CN" altLang="en-US" dirty="0" smtClean="0"/>
            <a:t>缩略图提取、音视频元信息提取</a:t>
          </a:r>
          <a:endParaRPr lang="zh-CN" altLang="en-US" dirty="0"/>
        </a:p>
      </dgm:t>
    </dgm:pt>
    <dgm:pt modelId="{174E581D-737E-48AE-8E65-C4ADC43D874E}" type="parTrans" cxnId="{051DD2B5-A8D6-4984-A1AC-78646AC4A08D}">
      <dgm:prSet/>
      <dgm:spPr/>
      <dgm:t>
        <a:bodyPr/>
        <a:lstStyle/>
        <a:p>
          <a:endParaRPr lang="zh-CN" altLang="en-US"/>
        </a:p>
      </dgm:t>
    </dgm:pt>
    <dgm:pt modelId="{C67687C4-36B3-4B6E-8A2A-70EF5DEAA58F}" type="sibTrans" cxnId="{051DD2B5-A8D6-4984-A1AC-78646AC4A08D}">
      <dgm:prSet/>
      <dgm:spPr/>
      <dgm:t>
        <a:bodyPr/>
        <a:lstStyle/>
        <a:p>
          <a:endParaRPr lang="zh-CN" altLang="en-US"/>
        </a:p>
      </dgm:t>
    </dgm:pt>
    <dgm:pt modelId="{8B8F6B70-95D3-47D5-9F62-E2F155BC5215}">
      <dgm:prSet phldrT="[文本]"/>
      <dgm:spPr/>
      <dgm:t>
        <a:bodyPr/>
        <a:lstStyle/>
        <a:p>
          <a:r>
            <a:rPr kumimoji="1" lang="zh-CN" altLang="en-US" dirty="0" smtClean="0"/>
            <a:t>分布式音视频转码</a:t>
          </a:r>
          <a:r>
            <a:rPr kumimoji="1" lang="en-US" altLang="zh-CN" dirty="0" smtClean="0"/>
            <a:t>(MP4/FLV/HLS)</a:t>
          </a:r>
          <a:endParaRPr lang="zh-CN" altLang="en-US" dirty="0"/>
        </a:p>
      </dgm:t>
    </dgm:pt>
    <dgm:pt modelId="{05A54532-8D71-486E-9642-1850FC4FE838}" type="parTrans" cxnId="{B3BE0071-A9B2-419D-8D5B-0E115324DBDB}">
      <dgm:prSet/>
      <dgm:spPr/>
      <dgm:t>
        <a:bodyPr/>
        <a:lstStyle/>
        <a:p>
          <a:endParaRPr lang="zh-CN" altLang="en-US"/>
        </a:p>
      </dgm:t>
    </dgm:pt>
    <dgm:pt modelId="{05D42020-3DF4-4223-B3A9-5E52BE65E538}" type="sibTrans" cxnId="{B3BE0071-A9B2-419D-8D5B-0E115324DBDB}">
      <dgm:prSet/>
      <dgm:spPr/>
      <dgm:t>
        <a:bodyPr/>
        <a:lstStyle/>
        <a:p>
          <a:endParaRPr lang="zh-CN" altLang="en-US"/>
        </a:p>
      </dgm:t>
    </dgm:pt>
    <dgm:pt modelId="{1826D055-8255-4D7B-91EE-45084DDF4B62}">
      <dgm:prSet/>
      <dgm:spPr/>
      <dgm:t>
        <a:bodyPr/>
        <a:lstStyle/>
        <a:p>
          <a:r>
            <a:rPr kumimoji="1" lang="zh-CN" altLang="en-US" dirty="0" smtClean="0"/>
            <a:t>模板管理</a:t>
          </a:r>
        </a:p>
      </dgm:t>
    </dgm:pt>
    <dgm:pt modelId="{5B6136C7-81AA-4339-A5D4-AF3C9AB1DE4F}" type="parTrans" cxnId="{51510FD8-9BFE-4FC5-892E-4EBE4EEFFE9F}">
      <dgm:prSet/>
      <dgm:spPr/>
      <dgm:t>
        <a:bodyPr/>
        <a:lstStyle/>
        <a:p>
          <a:endParaRPr lang="zh-CN" altLang="en-US"/>
        </a:p>
      </dgm:t>
    </dgm:pt>
    <dgm:pt modelId="{C69BB9D6-8957-48A7-BCFA-0CFFEF650505}" type="sibTrans" cxnId="{51510FD8-9BFE-4FC5-892E-4EBE4EEFFE9F}">
      <dgm:prSet/>
      <dgm:spPr/>
      <dgm:t>
        <a:bodyPr/>
        <a:lstStyle/>
        <a:p>
          <a:endParaRPr lang="zh-CN" altLang="en-US"/>
        </a:p>
      </dgm:t>
    </dgm:pt>
    <dgm:pt modelId="{27843CBB-5B3E-4D10-BF9B-ADE5C3D68515}">
      <dgm:prSet/>
      <dgm:spPr/>
      <dgm:t>
        <a:bodyPr/>
        <a:lstStyle/>
        <a:p>
          <a:r>
            <a:rPr kumimoji="1" lang="zh-CN" altLang="en-US" dirty="0" smtClean="0"/>
            <a:t>效率、质量、体验提升</a:t>
          </a:r>
          <a:endParaRPr kumimoji="1" lang="en-US" altLang="zh-CN" dirty="0" smtClean="0"/>
        </a:p>
      </dgm:t>
    </dgm:pt>
    <dgm:pt modelId="{B23B6A3E-E091-4E42-8B2A-4A283CFB62FA}" type="parTrans" cxnId="{1CAC753F-395B-4CC5-8538-2ED218A847E7}">
      <dgm:prSet/>
      <dgm:spPr/>
      <dgm:t>
        <a:bodyPr/>
        <a:lstStyle/>
        <a:p>
          <a:endParaRPr lang="zh-CN" altLang="en-US"/>
        </a:p>
      </dgm:t>
    </dgm:pt>
    <dgm:pt modelId="{755B22D5-221D-48C1-BE40-B58C7DC7B678}" type="sibTrans" cxnId="{1CAC753F-395B-4CC5-8538-2ED218A847E7}">
      <dgm:prSet/>
      <dgm:spPr/>
      <dgm:t>
        <a:bodyPr/>
        <a:lstStyle/>
        <a:p>
          <a:endParaRPr lang="zh-CN" altLang="en-US"/>
        </a:p>
      </dgm:t>
    </dgm:pt>
    <dgm:pt modelId="{96A7DDBF-676C-4BFA-ACF9-5E6BEB439985}">
      <dgm:prSet phldrT="[文本]"/>
      <dgm:spPr/>
      <dgm:t>
        <a:bodyPr/>
        <a:lstStyle/>
        <a:p>
          <a:r>
            <a:rPr lang="zh-CN" altLang="en-US" dirty="0" smtClean="0"/>
            <a:t>转码水印</a:t>
          </a:r>
          <a:endParaRPr lang="zh-CN" altLang="en-US" dirty="0"/>
        </a:p>
      </dgm:t>
    </dgm:pt>
    <dgm:pt modelId="{4C7F094D-473C-4665-A22B-29FC7586F676}" type="parTrans" cxnId="{F5572A1D-AD76-4A46-9F4A-0B4993C23722}">
      <dgm:prSet/>
      <dgm:spPr/>
      <dgm:t>
        <a:bodyPr/>
        <a:lstStyle/>
        <a:p>
          <a:endParaRPr lang="zh-CN" altLang="en-US"/>
        </a:p>
      </dgm:t>
    </dgm:pt>
    <dgm:pt modelId="{A8D7A305-A8F5-4671-8D5B-8B0965488472}" type="sibTrans" cxnId="{F5572A1D-AD76-4A46-9F4A-0B4993C23722}">
      <dgm:prSet/>
      <dgm:spPr/>
      <dgm:t>
        <a:bodyPr/>
        <a:lstStyle/>
        <a:p>
          <a:endParaRPr lang="zh-CN" altLang="en-US"/>
        </a:p>
      </dgm:t>
    </dgm:pt>
    <dgm:pt modelId="{D81308BF-022C-4A2F-B3F2-B783943D76C2}" type="pres">
      <dgm:prSet presAssocID="{2AD54F57-D242-478E-9F12-AF8C71B2690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C16BF24-0296-49AF-9F81-7612A5C3D7B1}" type="pres">
      <dgm:prSet presAssocID="{2AD54F57-D242-478E-9F12-AF8C71B26904}" presName="tSp" presStyleCnt="0"/>
      <dgm:spPr/>
      <dgm:t>
        <a:bodyPr/>
        <a:lstStyle/>
        <a:p>
          <a:endParaRPr lang="zh-CN" altLang="en-US"/>
        </a:p>
      </dgm:t>
    </dgm:pt>
    <dgm:pt modelId="{F3D74201-50BF-441D-A64B-39F3D69AC019}" type="pres">
      <dgm:prSet presAssocID="{2AD54F57-D242-478E-9F12-AF8C71B26904}" presName="bSp" presStyleCnt="0"/>
      <dgm:spPr/>
      <dgm:t>
        <a:bodyPr/>
        <a:lstStyle/>
        <a:p>
          <a:endParaRPr lang="zh-CN" altLang="en-US"/>
        </a:p>
      </dgm:t>
    </dgm:pt>
    <dgm:pt modelId="{95DD455A-577B-40DF-A884-17022BD616BD}" type="pres">
      <dgm:prSet presAssocID="{2AD54F57-D242-478E-9F12-AF8C71B26904}" presName="process" presStyleCnt="0"/>
      <dgm:spPr/>
      <dgm:t>
        <a:bodyPr/>
        <a:lstStyle/>
        <a:p>
          <a:endParaRPr lang="zh-CN" altLang="en-US"/>
        </a:p>
      </dgm:t>
    </dgm:pt>
    <dgm:pt modelId="{6154BCBD-631D-45BA-958B-217533EB14A6}" type="pres">
      <dgm:prSet presAssocID="{CE0DB163-0E02-4512-9133-BB2813FCFCA3}" presName="composite1" presStyleCnt="0"/>
      <dgm:spPr/>
      <dgm:t>
        <a:bodyPr/>
        <a:lstStyle/>
        <a:p>
          <a:endParaRPr lang="zh-CN" altLang="en-US"/>
        </a:p>
      </dgm:t>
    </dgm:pt>
    <dgm:pt modelId="{73594AED-FE04-4B54-AB8B-01EE6FB94706}" type="pres">
      <dgm:prSet presAssocID="{CE0DB163-0E02-4512-9133-BB2813FCFCA3}" presName="dummyNode1" presStyleLbl="node1" presStyleIdx="0" presStyleCnt="3"/>
      <dgm:spPr/>
      <dgm:t>
        <a:bodyPr/>
        <a:lstStyle/>
        <a:p>
          <a:endParaRPr lang="zh-CN" altLang="en-US"/>
        </a:p>
      </dgm:t>
    </dgm:pt>
    <dgm:pt modelId="{4CE80F75-9612-46AD-9C07-379A09E521B4}" type="pres">
      <dgm:prSet presAssocID="{CE0DB163-0E02-4512-9133-BB2813FCFCA3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8FE120-AE7C-45C0-9429-38BD687B6BA9}" type="pres">
      <dgm:prSet presAssocID="{CE0DB163-0E02-4512-9133-BB2813FCFCA3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4EEFAE-C1B0-4C91-B01A-F68E8FF6A86C}" type="pres">
      <dgm:prSet presAssocID="{CE0DB163-0E02-4512-9133-BB2813FCFCA3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0ECE7F-0296-4211-889D-3F1F8952EACB}" type="pres">
      <dgm:prSet presAssocID="{CE0DB163-0E02-4512-9133-BB2813FCFCA3}" presName="connSite1" presStyleCnt="0"/>
      <dgm:spPr/>
      <dgm:t>
        <a:bodyPr/>
        <a:lstStyle/>
        <a:p>
          <a:endParaRPr lang="zh-CN" altLang="en-US"/>
        </a:p>
      </dgm:t>
    </dgm:pt>
    <dgm:pt modelId="{F749A105-551C-4B11-845A-E4AD9E059751}" type="pres">
      <dgm:prSet presAssocID="{1031B0E4-17FB-4EC1-8EAB-BAA5D76045C5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44E795D0-88AE-4E8B-8E92-BEDEABD160B8}" type="pres">
      <dgm:prSet presAssocID="{FF90E1D8-93EC-4CFC-84E5-391CFEF27308}" presName="composite2" presStyleCnt="0"/>
      <dgm:spPr/>
      <dgm:t>
        <a:bodyPr/>
        <a:lstStyle/>
        <a:p>
          <a:endParaRPr lang="zh-CN" altLang="en-US"/>
        </a:p>
      </dgm:t>
    </dgm:pt>
    <dgm:pt modelId="{2B367CAE-D7F0-444A-8564-BA1BA54AFA67}" type="pres">
      <dgm:prSet presAssocID="{FF90E1D8-93EC-4CFC-84E5-391CFEF27308}" presName="dummyNode2" presStyleLbl="node1" presStyleIdx="0" presStyleCnt="3"/>
      <dgm:spPr/>
      <dgm:t>
        <a:bodyPr/>
        <a:lstStyle/>
        <a:p>
          <a:endParaRPr lang="zh-CN" altLang="en-US"/>
        </a:p>
      </dgm:t>
    </dgm:pt>
    <dgm:pt modelId="{4DF42E3F-FCF3-4E1E-8448-BDCD12B11BA3}" type="pres">
      <dgm:prSet presAssocID="{FF90E1D8-93EC-4CFC-84E5-391CFEF27308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949D8-9CEC-461D-B361-B015D42CEDE9}" type="pres">
      <dgm:prSet presAssocID="{FF90E1D8-93EC-4CFC-84E5-391CFEF27308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39572D-3C38-4C6F-B721-C0085D8F2209}" type="pres">
      <dgm:prSet presAssocID="{FF90E1D8-93EC-4CFC-84E5-391CFEF27308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D3807C-DA90-4929-9667-97C05ACED38C}" type="pres">
      <dgm:prSet presAssocID="{FF90E1D8-93EC-4CFC-84E5-391CFEF27308}" presName="connSite2" presStyleCnt="0"/>
      <dgm:spPr/>
      <dgm:t>
        <a:bodyPr/>
        <a:lstStyle/>
        <a:p>
          <a:endParaRPr lang="zh-CN" altLang="en-US"/>
        </a:p>
      </dgm:t>
    </dgm:pt>
    <dgm:pt modelId="{E053191B-50E5-4A5C-8313-F34033D0D826}" type="pres">
      <dgm:prSet presAssocID="{D0CB0736-E4B0-47BA-B787-0D0CD3C5E7DE}" presName="Name18" presStyleLbl="sibTrans2D1" presStyleIdx="1" presStyleCnt="2"/>
      <dgm:spPr/>
      <dgm:t>
        <a:bodyPr/>
        <a:lstStyle/>
        <a:p>
          <a:endParaRPr lang="zh-CN" altLang="en-US"/>
        </a:p>
      </dgm:t>
    </dgm:pt>
    <dgm:pt modelId="{6F534B07-BD96-40D9-ABD1-AB716E441C3F}" type="pres">
      <dgm:prSet presAssocID="{955242A3-F9EC-45CA-AD91-9A4896D23EC6}" presName="composite1" presStyleCnt="0"/>
      <dgm:spPr/>
      <dgm:t>
        <a:bodyPr/>
        <a:lstStyle/>
        <a:p>
          <a:endParaRPr lang="zh-CN" altLang="en-US"/>
        </a:p>
      </dgm:t>
    </dgm:pt>
    <dgm:pt modelId="{A6895813-3A83-42BF-9C7E-F8111249319C}" type="pres">
      <dgm:prSet presAssocID="{955242A3-F9EC-45CA-AD91-9A4896D23EC6}" presName="dummyNode1" presStyleLbl="node1" presStyleIdx="1" presStyleCnt="3"/>
      <dgm:spPr/>
      <dgm:t>
        <a:bodyPr/>
        <a:lstStyle/>
        <a:p>
          <a:endParaRPr lang="zh-CN" altLang="en-US"/>
        </a:p>
      </dgm:t>
    </dgm:pt>
    <dgm:pt modelId="{DF7FC723-8087-407F-BA0A-7359BF67C49E}" type="pres">
      <dgm:prSet presAssocID="{955242A3-F9EC-45CA-AD91-9A4896D23EC6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D88E0D-867A-46B0-BE1C-7767FC260A6D}" type="pres">
      <dgm:prSet presAssocID="{955242A3-F9EC-45CA-AD91-9A4896D23EC6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3E3741-2933-45E3-BB1F-9C8BF8C31B2D}" type="pres">
      <dgm:prSet presAssocID="{955242A3-F9EC-45CA-AD91-9A4896D23EC6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19A847-A704-4347-B0FA-C5310027DA6A}" type="pres">
      <dgm:prSet presAssocID="{955242A3-F9EC-45CA-AD91-9A4896D23EC6}" presName="connSite1" presStyleCnt="0"/>
      <dgm:spPr/>
      <dgm:t>
        <a:bodyPr/>
        <a:lstStyle/>
        <a:p>
          <a:endParaRPr lang="zh-CN" altLang="en-US"/>
        </a:p>
      </dgm:t>
    </dgm:pt>
  </dgm:ptLst>
  <dgm:cxnLst>
    <dgm:cxn modelId="{4626AECB-025A-4DD2-A1EE-E3BF5300C74D}" srcId="{2AD54F57-D242-478E-9F12-AF8C71B26904}" destId="{FF90E1D8-93EC-4CFC-84E5-391CFEF27308}" srcOrd="1" destOrd="0" parTransId="{7757FB87-2A17-4765-9300-E1780C2CC9FA}" sibTransId="{D0CB0736-E4B0-47BA-B787-0D0CD3C5E7DE}"/>
    <dgm:cxn modelId="{051DD2B5-A8D6-4984-A1AC-78646AC4A08D}" srcId="{955242A3-F9EC-45CA-AD91-9A4896D23EC6}" destId="{15391B79-74CB-40DD-BA1E-FABF82D411D8}" srcOrd="0" destOrd="0" parTransId="{174E581D-737E-48AE-8E65-C4ADC43D874E}" sibTransId="{C67687C4-36B3-4B6E-8A2A-70EF5DEAA58F}"/>
    <dgm:cxn modelId="{C9B808E8-EC1D-4CAE-B354-AD391ADB9A1B}" type="presOf" srcId="{96A7DDBF-676C-4BFA-ACF9-5E6BEB439985}" destId="{4DF42E3F-FCF3-4E1E-8448-BDCD12B11BA3}" srcOrd="0" destOrd="3" presId="urn:microsoft.com/office/officeart/2005/8/layout/hProcess4"/>
    <dgm:cxn modelId="{69D6DF9E-3AC9-4D32-8CEA-322A73F23BC2}" srcId="{FF90E1D8-93EC-4CFC-84E5-391CFEF27308}" destId="{5C962450-6AD0-4D7B-967C-927DF1AFDF2A}" srcOrd="2" destOrd="0" parTransId="{D2FBD7FE-42BF-4E95-9EB8-9301ECE751F0}" sibTransId="{B25FDBC9-1090-4D3C-AA12-D1110C2065CF}"/>
    <dgm:cxn modelId="{7979A59E-4559-4853-86F5-36E6E0AFF0A2}" srcId="{CE0DB163-0E02-4512-9133-BB2813FCFCA3}" destId="{4736A81D-16C0-4129-ACA9-8B8CF3E5B18B}" srcOrd="1" destOrd="0" parTransId="{1791F55C-F584-4996-9265-F9C355F5762E}" sibTransId="{BFAB18D7-DB7C-4F76-8ACB-91DFFD765451}"/>
    <dgm:cxn modelId="{6A740C1C-A21B-49DE-8120-F5304568CE20}" type="presOf" srcId="{D0CB0736-E4B0-47BA-B787-0D0CD3C5E7DE}" destId="{E053191B-50E5-4A5C-8313-F34033D0D826}" srcOrd="0" destOrd="0" presId="urn:microsoft.com/office/officeart/2005/8/layout/hProcess4"/>
    <dgm:cxn modelId="{D60E41F4-95F1-41A1-B22C-069C923AEE53}" type="presOf" srcId="{1031B0E4-17FB-4EC1-8EAB-BAA5D76045C5}" destId="{F749A105-551C-4B11-845A-E4AD9E059751}" srcOrd="0" destOrd="0" presId="urn:microsoft.com/office/officeart/2005/8/layout/hProcess4"/>
    <dgm:cxn modelId="{3A2B6D02-9BFB-4443-9B39-8AA975ECEFB7}" type="presOf" srcId="{5C962450-6AD0-4D7B-967C-927DF1AFDF2A}" destId="{4DF42E3F-FCF3-4E1E-8448-BDCD12B11BA3}" srcOrd="0" destOrd="2" presId="urn:microsoft.com/office/officeart/2005/8/layout/hProcess4"/>
    <dgm:cxn modelId="{C3116B65-7BA3-4336-A8F4-DBEC073DAC34}" type="presOf" srcId="{1826D055-8255-4D7B-91EE-45084DDF4B62}" destId="{4DF42E3F-FCF3-4E1E-8448-BDCD12B11BA3}" srcOrd="0" destOrd="1" presId="urn:microsoft.com/office/officeart/2005/8/layout/hProcess4"/>
    <dgm:cxn modelId="{83323C82-2DEB-49FE-8BB7-7DC5A451DAE2}" type="presOf" srcId="{8B8F6B70-95D3-47D5-9F62-E2F155BC5215}" destId="{908FE120-AE7C-45C0-9429-38BD687B6BA9}" srcOrd="1" destOrd="0" presId="urn:microsoft.com/office/officeart/2005/8/layout/hProcess4"/>
    <dgm:cxn modelId="{0BEAB5CF-B292-49B8-95EA-4721F56F3046}" type="presOf" srcId="{15391B79-74CB-40DD-BA1E-FABF82D411D8}" destId="{6AD88E0D-867A-46B0-BE1C-7767FC260A6D}" srcOrd="1" destOrd="0" presId="urn:microsoft.com/office/officeart/2005/8/layout/hProcess4"/>
    <dgm:cxn modelId="{8245B5BE-064B-4386-B108-9D757A3308AA}" type="presOf" srcId="{27843CBB-5B3E-4D10-BF9B-ADE5C3D68515}" destId="{DF7FC723-8087-407F-BA0A-7359BF67C49E}" srcOrd="0" destOrd="1" presId="urn:microsoft.com/office/officeart/2005/8/layout/hProcess4"/>
    <dgm:cxn modelId="{856D6BA8-6E90-4349-9A1D-73B2582F5615}" type="presOf" srcId="{955242A3-F9EC-45CA-AD91-9A4896D23EC6}" destId="{083E3741-2933-45E3-BB1F-9C8BF8C31B2D}" srcOrd="0" destOrd="0" presId="urn:microsoft.com/office/officeart/2005/8/layout/hProcess4"/>
    <dgm:cxn modelId="{1EB184F8-A1D1-4B0C-B9CF-666695ECDAD7}" type="presOf" srcId="{2AD54F57-D242-478E-9F12-AF8C71B26904}" destId="{D81308BF-022C-4A2F-B3F2-B783943D76C2}" srcOrd="0" destOrd="0" presId="urn:microsoft.com/office/officeart/2005/8/layout/hProcess4"/>
    <dgm:cxn modelId="{1B0B3159-6E86-42A2-B77C-6B6B39A87897}" type="presOf" srcId="{5C962450-6AD0-4D7B-967C-927DF1AFDF2A}" destId="{B81949D8-9CEC-461D-B361-B015D42CEDE9}" srcOrd="1" destOrd="2" presId="urn:microsoft.com/office/officeart/2005/8/layout/hProcess4"/>
    <dgm:cxn modelId="{F47F38CB-BBD0-429B-8B75-9C6C41A3F744}" srcId="{2AD54F57-D242-478E-9F12-AF8C71B26904}" destId="{CE0DB163-0E02-4512-9133-BB2813FCFCA3}" srcOrd="0" destOrd="0" parTransId="{49EE8787-AF9F-4F77-85F6-7F54172E319F}" sibTransId="{1031B0E4-17FB-4EC1-8EAB-BAA5D76045C5}"/>
    <dgm:cxn modelId="{91BF8D29-47CE-4FB2-A2AE-F01AF4E08C0F}" type="presOf" srcId="{FF90E1D8-93EC-4CFC-84E5-391CFEF27308}" destId="{CD39572D-3C38-4C6F-B721-C0085D8F2209}" srcOrd="0" destOrd="0" presId="urn:microsoft.com/office/officeart/2005/8/layout/hProcess4"/>
    <dgm:cxn modelId="{16B2B064-DD37-4E35-A634-8EA2B6E16665}" type="presOf" srcId="{D4257140-7E9D-4835-B12B-865EE36D3FD4}" destId="{4DF42E3F-FCF3-4E1E-8448-BDCD12B11BA3}" srcOrd="0" destOrd="0" presId="urn:microsoft.com/office/officeart/2005/8/layout/hProcess4"/>
    <dgm:cxn modelId="{D0C7B5FC-1F95-4148-A95C-BC752B108F4B}" type="presOf" srcId="{4736A81D-16C0-4129-ACA9-8B8CF3E5B18B}" destId="{908FE120-AE7C-45C0-9429-38BD687B6BA9}" srcOrd="1" destOrd="1" presId="urn:microsoft.com/office/officeart/2005/8/layout/hProcess4"/>
    <dgm:cxn modelId="{84F857F8-70BC-46F3-B2E7-FB82F115D4AA}" type="presOf" srcId="{CE0DB163-0E02-4512-9133-BB2813FCFCA3}" destId="{DE4EEFAE-C1B0-4C91-B01A-F68E8FF6A86C}" srcOrd="0" destOrd="0" presId="urn:microsoft.com/office/officeart/2005/8/layout/hProcess4"/>
    <dgm:cxn modelId="{000FA3E0-C668-4317-8607-27249762C039}" type="presOf" srcId="{4736A81D-16C0-4129-ACA9-8B8CF3E5B18B}" destId="{4CE80F75-9612-46AD-9C07-379A09E521B4}" srcOrd="0" destOrd="1" presId="urn:microsoft.com/office/officeart/2005/8/layout/hProcess4"/>
    <dgm:cxn modelId="{A5AFC80F-9D46-4E3B-B4BF-3984B0D367EE}" type="presOf" srcId="{27843CBB-5B3E-4D10-BF9B-ADE5C3D68515}" destId="{6AD88E0D-867A-46B0-BE1C-7767FC260A6D}" srcOrd="1" destOrd="1" presId="urn:microsoft.com/office/officeart/2005/8/layout/hProcess4"/>
    <dgm:cxn modelId="{46C80C31-76F9-469E-A18E-7AA5284F2943}" type="presOf" srcId="{15391B79-74CB-40DD-BA1E-FABF82D411D8}" destId="{DF7FC723-8087-407F-BA0A-7359BF67C49E}" srcOrd="0" destOrd="0" presId="urn:microsoft.com/office/officeart/2005/8/layout/hProcess4"/>
    <dgm:cxn modelId="{F5572A1D-AD76-4A46-9F4A-0B4993C23722}" srcId="{FF90E1D8-93EC-4CFC-84E5-391CFEF27308}" destId="{96A7DDBF-676C-4BFA-ACF9-5E6BEB439985}" srcOrd="3" destOrd="0" parTransId="{4C7F094D-473C-4665-A22B-29FC7586F676}" sibTransId="{A8D7A305-A8F5-4671-8D5B-8B0965488472}"/>
    <dgm:cxn modelId="{095BD94B-888A-461B-9E8E-B13600D34CF7}" type="presOf" srcId="{D4257140-7E9D-4835-B12B-865EE36D3FD4}" destId="{B81949D8-9CEC-461D-B361-B015D42CEDE9}" srcOrd="1" destOrd="0" presId="urn:microsoft.com/office/officeart/2005/8/layout/hProcess4"/>
    <dgm:cxn modelId="{51510FD8-9BFE-4FC5-892E-4EBE4EEFFE9F}" srcId="{FF90E1D8-93EC-4CFC-84E5-391CFEF27308}" destId="{1826D055-8255-4D7B-91EE-45084DDF4B62}" srcOrd="1" destOrd="0" parTransId="{5B6136C7-81AA-4339-A5D4-AF3C9AB1DE4F}" sibTransId="{C69BB9D6-8957-48A7-BCFA-0CFFEF650505}"/>
    <dgm:cxn modelId="{4A7CD61F-C26D-4D9C-839A-F95AE225727B}" type="presOf" srcId="{96A7DDBF-676C-4BFA-ACF9-5E6BEB439985}" destId="{B81949D8-9CEC-461D-B361-B015D42CEDE9}" srcOrd="1" destOrd="3" presId="urn:microsoft.com/office/officeart/2005/8/layout/hProcess4"/>
    <dgm:cxn modelId="{B3BE0071-A9B2-419D-8D5B-0E115324DBDB}" srcId="{CE0DB163-0E02-4512-9133-BB2813FCFCA3}" destId="{8B8F6B70-95D3-47D5-9F62-E2F155BC5215}" srcOrd="0" destOrd="0" parTransId="{05A54532-8D71-486E-9642-1850FC4FE838}" sibTransId="{05D42020-3DF4-4223-B3A9-5E52BE65E538}"/>
    <dgm:cxn modelId="{4D9C3440-35E0-47A3-BC5C-FE3BF5A86672}" srcId="{2AD54F57-D242-478E-9F12-AF8C71B26904}" destId="{955242A3-F9EC-45CA-AD91-9A4896D23EC6}" srcOrd="2" destOrd="0" parTransId="{CF48BDFE-7447-4282-A021-96D682E881EA}" sibTransId="{5C1ADF98-A7DE-42CD-B3DF-1D0C0BEC73BC}"/>
    <dgm:cxn modelId="{1CAC753F-395B-4CC5-8538-2ED218A847E7}" srcId="{955242A3-F9EC-45CA-AD91-9A4896D23EC6}" destId="{27843CBB-5B3E-4D10-BF9B-ADE5C3D68515}" srcOrd="1" destOrd="0" parTransId="{B23B6A3E-E091-4E42-8B2A-4A283CFB62FA}" sibTransId="{755B22D5-221D-48C1-BE40-B58C7DC7B678}"/>
    <dgm:cxn modelId="{F7257E12-58DF-4995-8694-E836F551BE14}" type="presOf" srcId="{8B8F6B70-95D3-47D5-9F62-E2F155BC5215}" destId="{4CE80F75-9612-46AD-9C07-379A09E521B4}" srcOrd="0" destOrd="0" presId="urn:microsoft.com/office/officeart/2005/8/layout/hProcess4"/>
    <dgm:cxn modelId="{D9BD741F-2C00-49BB-BD25-559DC5C656EB}" srcId="{FF90E1D8-93EC-4CFC-84E5-391CFEF27308}" destId="{D4257140-7E9D-4835-B12B-865EE36D3FD4}" srcOrd="0" destOrd="0" parTransId="{CF2FA432-5985-4D51-A3FA-584E300350BA}" sibTransId="{84B59B81-1452-4F10-A771-72C9E2D4D94A}"/>
    <dgm:cxn modelId="{B0485ABB-37F0-42C2-9570-DAC464B1387F}" type="presOf" srcId="{1826D055-8255-4D7B-91EE-45084DDF4B62}" destId="{B81949D8-9CEC-461D-B361-B015D42CEDE9}" srcOrd="1" destOrd="1" presId="urn:microsoft.com/office/officeart/2005/8/layout/hProcess4"/>
    <dgm:cxn modelId="{E5A402A1-729D-4894-A97A-B7B63EB10D85}" type="presParOf" srcId="{D81308BF-022C-4A2F-B3F2-B783943D76C2}" destId="{CC16BF24-0296-49AF-9F81-7612A5C3D7B1}" srcOrd="0" destOrd="0" presId="urn:microsoft.com/office/officeart/2005/8/layout/hProcess4"/>
    <dgm:cxn modelId="{96592AE2-0376-4AF5-9809-27AFBD1EE99F}" type="presParOf" srcId="{D81308BF-022C-4A2F-B3F2-B783943D76C2}" destId="{F3D74201-50BF-441D-A64B-39F3D69AC019}" srcOrd="1" destOrd="0" presId="urn:microsoft.com/office/officeart/2005/8/layout/hProcess4"/>
    <dgm:cxn modelId="{C4EB951C-77D8-498E-832A-769DC1CE9059}" type="presParOf" srcId="{D81308BF-022C-4A2F-B3F2-B783943D76C2}" destId="{95DD455A-577B-40DF-A884-17022BD616BD}" srcOrd="2" destOrd="0" presId="urn:microsoft.com/office/officeart/2005/8/layout/hProcess4"/>
    <dgm:cxn modelId="{DD0A6137-065F-4D78-8516-FBE475217225}" type="presParOf" srcId="{95DD455A-577B-40DF-A884-17022BD616BD}" destId="{6154BCBD-631D-45BA-958B-217533EB14A6}" srcOrd="0" destOrd="0" presId="urn:microsoft.com/office/officeart/2005/8/layout/hProcess4"/>
    <dgm:cxn modelId="{9C2AFB66-E68D-4347-982D-35DF97694A19}" type="presParOf" srcId="{6154BCBD-631D-45BA-958B-217533EB14A6}" destId="{73594AED-FE04-4B54-AB8B-01EE6FB94706}" srcOrd="0" destOrd="0" presId="urn:microsoft.com/office/officeart/2005/8/layout/hProcess4"/>
    <dgm:cxn modelId="{160F0BA3-D605-4882-89AE-4283BDDD23D7}" type="presParOf" srcId="{6154BCBD-631D-45BA-958B-217533EB14A6}" destId="{4CE80F75-9612-46AD-9C07-379A09E521B4}" srcOrd="1" destOrd="0" presId="urn:microsoft.com/office/officeart/2005/8/layout/hProcess4"/>
    <dgm:cxn modelId="{C3B50ABA-3A99-4719-BD97-3988D4D476C7}" type="presParOf" srcId="{6154BCBD-631D-45BA-958B-217533EB14A6}" destId="{908FE120-AE7C-45C0-9429-38BD687B6BA9}" srcOrd="2" destOrd="0" presId="urn:microsoft.com/office/officeart/2005/8/layout/hProcess4"/>
    <dgm:cxn modelId="{160E04F9-6483-4037-8E25-BD386F7F4BB8}" type="presParOf" srcId="{6154BCBD-631D-45BA-958B-217533EB14A6}" destId="{DE4EEFAE-C1B0-4C91-B01A-F68E8FF6A86C}" srcOrd="3" destOrd="0" presId="urn:microsoft.com/office/officeart/2005/8/layout/hProcess4"/>
    <dgm:cxn modelId="{F122E1A7-E869-4D23-B0B5-26409B110A93}" type="presParOf" srcId="{6154BCBD-631D-45BA-958B-217533EB14A6}" destId="{A90ECE7F-0296-4211-889D-3F1F8952EACB}" srcOrd="4" destOrd="0" presId="urn:microsoft.com/office/officeart/2005/8/layout/hProcess4"/>
    <dgm:cxn modelId="{982DDE1E-E48D-4E00-A2B3-863B16D7D60A}" type="presParOf" srcId="{95DD455A-577B-40DF-A884-17022BD616BD}" destId="{F749A105-551C-4B11-845A-E4AD9E059751}" srcOrd="1" destOrd="0" presId="urn:microsoft.com/office/officeart/2005/8/layout/hProcess4"/>
    <dgm:cxn modelId="{297E17FC-9EC8-47D8-A0C1-6838EE8CCA23}" type="presParOf" srcId="{95DD455A-577B-40DF-A884-17022BD616BD}" destId="{44E795D0-88AE-4E8B-8E92-BEDEABD160B8}" srcOrd="2" destOrd="0" presId="urn:microsoft.com/office/officeart/2005/8/layout/hProcess4"/>
    <dgm:cxn modelId="{95DB9B68-EF5F-4E89-8890-EE6A9852F50D}" type="presParOf" srcId="{44E795D0-88AE-4E8B-8E92-BEDEABD160B8}" destId="{2B367CAE-D7F0-444A-8564-BA1BA54AFA67}" srcOrd="0" destOrd="0" presId="urn:microsoft.com/office/officeart/2005/8/layout/hProcess4"/>
    <dgm:cxn modelId="{06CB6401-2B14-4924-B9EE-0DED4C9820F2}" type="presParOf" srcId="{44E795D0-88AE-4E8B-8E92-BEDEABD160B8}" destId="{4DF42E3F-FCF3-4E1E-8448-BDCD12B11BA3}" srcOrd="1" destOrd="0" presId="urn:microsoft.com/office/officeart/2005/8/layout/hProcess4"/>
    <dgm:cxn modelId="{A7F3AD47-B133-47A7-9DBC-0F6F736C4AD8}" type="presParOf" srcId="{44E795D0-88AE-4E8B-8E92-BEDEABD160B8}" destId="{B81949D8-9CEC-461D-B361-B015D42CEDE9}" srcOrd="2" destOrd="0" presId="urn:microsoft.com/office/officeart/2005/8/layout/hProcess4"/>
    <dgm:cxn modelId="{13AA0260-BBE3-4354-B89D-BE7060090E57}" type="presParOf" srcId="{44E795D0-88AE-4E8B-8E92-BEDEABD160B8}" destId="{CD39572D-3C38-4C6F-B721-C0085D8F2209}" srcOrd="3" destOrd="0" presId="urn:microsoft.com/office/officeart/2005/8/layout/hProcess4"/>
    <dgm:cxn modelId="{C6F7712B-70CA-46FC-89A8-D73B7957A743}" type="presParOf" srcId="{44E795D0-88AE-4E8B-8E92-BEDEABD160B8}" destId="{A4D3807C-DA90-4929-9667-97C05ACED38C}" srcOrd="4" destOrd="0" presId="urn:microsoft.com/office/officeart/2005/8/layout/hProcess4"/>
    <dgm:cxn modelId="{84FE04E4-1C16-4261-BB41-8B42CBEB53B4}" type="presParOf" srcId="{95DD455A-577B-40DF-A884-17022BD616BD}" destId="{E053191B-50E5-4A5C-8313-F34033D0D826}" srcOrd="3" destOrd="0" presId="urn:microsoft.com/office/officeart/2005/8/layout/hProcess4"/>
    <dgm:cxn modelId="{F8B5C41A-CB8D-4E6F-B89C-6F2979F1CE90}" type="presParOf" srcId="{95DD455A-577B-40DF-A884-17022BD616BD}" destId="{6F534B07-BD96-40D9-ABD1-AB716E441C3F}" srcOrd="4" destOrd="0" presId="urn:microsoft.com/office/officeart/2005/8/layout/hProcess4"/>
    <dgm:cxn modelId="{3B55B05D-9D67-4927-A934-F7249EE317DF}" type="presParOf" srcId="{6F534B07-BD96-40D9-ABD1-AB716E441C3F}" destId="{A6895813-3A83-42BF-9C7E-F8111249319C}" srcOrd="0" destOrd="0" presId="urn:microsoft.com/office/officeart/2005/8/layout/hProcess4"/>
    <dgm:cxn modelId="{F50A817C-C55B-4E60-B05B-F1258078CA37}" type="presParOf" srcId="{6F534B07-BD96-40D9-ABD1-AB716E441C3F}" destId="{DF7FC723-8087-407F-BA0A-7359BF67C49E}" srcOrd="1" destOrd="0" presId="urn:microsoft.com/office/officeart/2005/8/layout/hProcess4"/>
    <dgm:cxn modelId="{231153F9-D00F-4571-AA1E-63C8878FBBEF}" type="presParOf" srcId="{6F534B07-BD96-40D9-ABD1-AB716E441C3F}" destId="{6AD88E0D-867A-46B0-BE1C-7767FC260A6D}" srcOrd="2" destOrd="0" presId="urn:microsoft.com/office/officeart/2005/8/layout/hProcess4"/>
    <dgm:cxn modelId="{960968B7-DBD9-4E2E-A068-7DDE4081E83A}" type="presParOf" srcId="{6F534B07-BD96-40D9-ABD1-AB716E441C3F}" destId="{083E3741-2933-45E3-BB1F-9C8BF8C31B2D}" srcOrd="3" destOrd="0" presId="urn:microsoft.com/office/officeart/2005/8/layout/hProcess4"/>
    <dgm:cxn modelId="{B4988073-3EF2-4D30-8196-A366702E7AFC}" type="presParOf" srcId="{6F534B07-BD96-40D9-ABD1-AB716E441C3F}" destId="{DF19A847-A704-4347-B0FA-C5310027DA6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D2D84-0120-42E7-A2F5-B484D8B57C73}" type="doc">
      <dgm:prSet loTypeId="urn:microsoft.com/office/officeart/2005/8/layout/h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3F979B0C-8FC7-40A9-B2C8-48C48136AB28}">
      <dgm:prSet phldrT="[文本]"/>
      <dgm:spPr/>
      <dgm:t>
        <a:bodyPr/>
        <a:lstStyle/>
        <a:p>
          <a:r>
            <a:rPr lang="zh-CN" altLang="en-US" dirty="0" smtClean="0"/>
            <a:t>音视频分布式转码</a:t>
          </a:r>
          <a:endParaRPr lang="en-US" altLang="zh-CN" dirty="0" smtClean="0"/>
        </a:p>
      </dgm:t>
    </dgm:pt>
    <dgm:pt modelId="{4ADCD507-15C2-40D5-88E9-14DC8D367A85}" type="parTrans" cxnId="{0CB14651-04B7-4B57-9810-4B999FD74FF3}">
      <dgm:prSet/>
      <dgm:spPr/>
      <dgm:t>
        <a:bodyPr/>
        <a:lstStyle/>
        <a:p>
          <a:endParaRPr lang="zh-CN" altLang="en-US"/>
        </a:p>
      </dgm:t>
    </dgm:pt>
    <dgm:pt modelId="{64B20814-4E00-438E-9BD4-76737C61579B}" type="sibTrans" cxnId="{0CB14651-04B7-4B57-9810-4B999FD74FF3}">
      <dgm:prSet/>
      <dgm:spPr/>
      <dgm:t>
        <a:bodyPr/>
        <a:lstStyle/>
        <a:p>
          <a:endParaRPr lang="zh-CN" altLang="en-US"/>
        </a:p>
      </dgm:t>
    </dgm:pt>
    <dgm:pt modelId="{9B760BB6-518C-47E8-ADF1-8A1D29914AB9}">
      <dgm:prSet phldrT="[文本]"/>
      <dgm:spPr/>
      <dgm:t>
        <a:bodyPr/>
        <a:lstStyle/>
        <a:p>
          <a:r>
            <a:rPr lang="zh-CN" altLang="en-US" dirty="0" smtClean="0"/>
            <a:t>音视频直播</a:t>
          </a:r>
          <a:endParaRPr lang="zh-CN" altLang="en-US" dirty="0"/>
        </a:p>
      </dgm:t>
    </dgm:pt>
    <dgm:pt modelId="{DB7F81A8-2C2B-473D-84F6-D6DBA2DEBFEC}" type="parTrans" cxnId="{A9558E1C-DF9E-48B8-9B0D-26FA12BD818D}">
      <dgm:prSet/>
      <dgm:spPr/>
      <dgm:t>
        <a:bodyPr/>
        <a:lstStyle/>
        <a:p>
          <a:endParaRPr lang="zh-CN" altLang="en-US"/>
        </a:p>
      </dgm:t>
    </dgm:pt>
    <dgm:pt modelId="{878A04E9-80E7-48FF-8A4A-86ABB53AB31D}" type="sibTrans" cxnId="{A9558E1C-DF9E-48B8-9B0D-26FA12BD818D}">
      <dgm:prSet/>
      <dgm:spPr/>
      <dgm:t>
        <a:bodyPr/>
        <a:lstStyle/>
        <a:p>
          <a:endParaRPr lang="zh-CN" altLang="en-US"/>
        </a:p>
      </dgm:t>
    </dgm:pt>
    <dgm:pt modelId="{AF0704F6-9D75-4366-9F56-9EEC61EAEBF4}">
      <dgm:prSet phldrT="[文本]"/>
      <dgm:spPr/>
      <dgm:t>
        <a:bodyPr/>
        <a:lstStyle/>
        <a:p>
          <a:r>
            <a:rPr lang="zh-CN" altLang="en-US" dirty="0" smtClean="0"/>
            <a:t>实时音视频通信</a:t>
          </a:r>
          <a:endParaRPr lang="zh-CN" altLang="en-US" dirty="0"/>
        </a:p>
      </dgm:t>
    </dgm:pt>
    <dgm:pt modelId="{3A246660-5AA7-4BB1-BC2D-879128F69AAF}" type="parTrans" cxnId="{2E1E54A2-8116-4590-B9B9-00AE1074832B}">
      <dgm:prSet/>
      <dgm:spPr/>
      <dgm:t>
        <a:bodyPr/>
        <a:lstStyle/>
        <a:p>
          <a:endParaRPr lang="zh-CN" altLang="en-US"/>
        </a:p>
      </dgm:t>
    </dgm:pt>
    <dgm:pt modelId="{06A7F1BA-7266-4457-9C36-422564C21C5F}" type="sibTrans" cxnId="{2E1E54A2-8116-4590-B9B9-00AE1074832B}">
      <dgm:prSet/>
      <dgm:spPr/>
      <dgm:t>
        <a:bodyPr/>
        <a:lstStyle/>
        <a:p>
          <a:endParaRPr lang="zh-CN" altLang="en-US"/>
        </a:p>
      </dgm:t>
    </dgm:pt>
    <dgm:pt modelId="{6E26B653-C5F6-46B2-A832-FD2C54D1BA94}">
      <dgm:prSet phldrT="[文本]"/>
      <dgm:spPr/>
      <dgm:t>
        <a:bodyPr/>
        <a:lstStyle/>
        <a:p>
          <a:r>
            <a:rPr lang="zh-CN" altLang="en-US" dirty="0" smtClean="0"/>
            <a:t>建立</a:t>
          </a:r>
          <a:r>
            <a:rPr lang="en-US" altLang="zh-CN" dirty="0" smtClean="0"/>
            <a:t>Communication as a service (</a:t>
          </a:r>
          <a:r>
            <a:rPr lang="en-US" altLang="zh-CN" dirty="0" err="1" smtClean="0"/>
            <a:t>CaaS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34ADA786-696B-4684-9B7D-3BA96EDE47EC}" type="parTrans" cxnId="{FB76B427-6B8E-4D76-BA1F-5CB01776DE20}">
      <dgm:prSet/>
      <dgm:spPr/>
      <dgm:t>
        <a:bodyPr/>
        <a:lstStyle/>
        <a:p>
          <a:endParaRPr lang="zh-CN" altLang="en-US"/>
        </a:p>
      </dgm:t>
    </dgm:pt>
    <dgm:pt modelId="{548DC1FF-A599-43FC-96D8-B1A5D905A166}" type="sibTrans" cxnId="{FB76B427-6B8E-4D76-BA1F-5CB01776DE20}">
      <dgm:prSet/>
      <dgm:spPr/>
      <dgm:t>
        <a:bodyPr/>
        <a:lstStyle/>
        <a:p>
          <a:endParaRPr lang="zh-CN" altLang="en-US"/>
        </a:p>
      </dgm:t>
    </dgm:pt>
    <dgm:pt modelId="{8DAF1ACC-AA23-44E9-950E-1FC857EB26BC}">
      <dgm:prSet phldrT="[文本]"/>
      <dgm:spPr/>
      <dgm:t>
        <a:bodyPr/>
        <a:lstStyle/>
        <a:p>
          <a:endParaRPr lang="zh-CN" altLang="en-US" dirty="0"/>
        </a:p>
      </dgm:t>
    </dgm:pt>
    <dgm:pt modelId="{9E2A86F4-DE9A-47F4-B9DD-2BFC4D95D9DD}" type="parTrans" cxnId="{DFB2E620-92BF-4781-A7E1-9398E0D0BA1F}">
      <dgm:prSet/>
      <dgm:spPr/>
      <dgm:t>
        <a:bodyPr/>
        <a:lstStyle/>
        <a:p>
          <a:endParaRPr lang="zh-CN" altLang="en-US"/>
        </a:p>
      </dgm:t>
    </dgm:pt>
    <dgm:pt modelId="{E8801413-B855-4FC4-A9BD-95628847AEF9}" type="sibTrans" cxnId="{DFB2E620-92BF-4781-A7E1-9398E0D0BA1F}">
      <dgm:prSet/>
      <dgm:spPr/>
      <dgm:t>
        <a:bodyPr/>
        <a:lstStyle/>
        <a:p>
          <a:endParaRPr lang="zh-CN" altLang="en-US"/>
        </a:p>
      </dgm:t>
    </dgm:pt>
    <dgm:pt modelId="{EA0803DE-BCF0-4696-B725-CB2BD7FD7421}">
      <dgm:prSet phldrT="[文本]"/>
      <dgm:spPr/>
      <dgm:t>
        <a:bodyPr/>
        <a:lstStyle/>
        <a:p>
          <a:r>
            <a:rPr lang="zh-CN" altLang="en-US" dirty="0" smtClean="0"/>
            <a:t>支持</a:t>
          </a:r>
          <a:r>
            <a:rPr lang="en-US" altLang="zh-CN" dirty="0" smtClean="0"/>
            <a:t>voice/video</a:t>
          </a:r>
          <a:r>
            <a:rPr lang="zh-CN" altLang="en-US" dirty="0" smtClean="0"/>
            <a:t>互动通信</a:t>
          </a:r>
          <a:endParaRPr lang="zh-CN" altLang="en-US" dirty="0"/>
        </a:p>
      </dgm:t>
    </dgm:pt>
    <dgm:pt modelId="{77F6E3D4-407E-433B-A80F-CFC5E151266E}" type="parTrans" cxnId="{6A5FF097-F3CD-4D98-8556-C3EB17D2A090}">
      <dgm:prSet/>
      <dgm:spPr/>
      <dgm:t>
        <a:bodyPr/>
        <a:lstStyle/>
        <a:p>
          <a:endParaRPr lang="zh-CN" altLang="en-US"/>
        </a:p>
      </dgm:t>
    </dgm:pt>
    <dgm:pt modelId="{DC1E8003-E48D-4AFF-9752-2D903D34D490}" type="sibTrans" cxnId="{6A5FF097-F3CD-4D98-8556-C3EB17D2A090}">
      <dgm:prSet/>
      <dgm:spPr/>
      <dgm:t>
        <a:bodyPr/>
        <a:lstStyle/>
        <a:p>
          <a:endParaRPr lang="zh-CN" altLang="en-US"/>
        </a:p>
      </dgm:t>
    </dgm:pt>
    <dgm:pt modelId="{99C7378A-B5F4-457C-B5EC-321FEB2AC952}">
      <dgm:prSet/>
      <dgm:spPr/>
      <dgm:t>
        <a:bodyPr/>
        <a:lstStyle/>
        <a:p>
          <a:r>
            <a:rPr lang="zh-CN" altLang="en-US" dirty="0" smtClean="0"/>
            <a:t>架构与性能优化</a:t>
          </a:r>
          <a:endParaRPr lang="zh-CN" altLang="en-US" dirty="0"/>
        </a:p>
      </dgm:t>
    </dgm:pt>
    <dgm:pt modelId="{47602BF0-520A-461C-92E9-9266484C4730}" type="parTrans" cxnId="{88B0BFAE-E12D-4A06-A38C-B4DB5F457AB5}">
      <dgm:prSet/>
      <dgm:spPr/>
      <dgm:t>
        <a:bodyPr/>
        <a:lstStyle/>
        <a:p>
          <a:endParaRPr lang="zh-CN" altLang="en-US"/>
        </a:p>
      </dgm:t>
    </dgm:pt>
    <dgm:pt modelId="{E1DDE99A-B2FE-4D62-9B75-7CEDF91B180D}" type="sibTrans" cxnId="{88B0BFAE-E12D-4A06-A38C-B4DB5F457AB5}">
      <dgm:prSet/>
      <dgm:spPr/>
      <dgm:t>
        <a:bodyPr/>
        <a:lstStyle/>
        <a:p>
          <a:endParaRPr lang="zh-CN" altLang="en-US"/>
        </a:p>
      </dgm:t>
    </dgm:pt>
    <dgm:pt modelId="{024FC2D7-AB6D-4A7C-8E21-9DB5716A9D64}">
      <dgm:prSet/>
      <dgm:spPr/>
      <dgm:t>
        <a:bodyPr/>
        <a:lstStyle/>
        <a:p>
          <a:r>
            <a:rPr lang="zh-CN" altLang="en-US" dirty="0" smtClean="0"/>
            <a:t>完善功能，比如黄反检测等</a:t>
          </a:r>
          <a:endParaRPr lang="zh-CN" altLang="en-US" dirty="0"/>
        </a:p>
      </dgm:t>
    </dgm:pt>
    <dgm:pt modelId="{1D22C2EA-08A2-451B-ABCF-67D8265EF3AD}" type="parTrans" cxnId="{C50295C5-2D28-47D2-97F3-703D2B6167A0}">
      <dgm:prSet/>
      <dgm:spPr/>
      <dgm:t>
        <a:bodyPr/>
        <a:lstStyle/>
        <a:p>
          <a:endParaRPr lang="zh-CN" altLang="en-US"/>
        </a:p>
      </dgm:t>
    </dgm:pt>
    <dgm:pt modelId="{C375D557-2972-476E-AFE5-9C6F01EB1D09}" type="sibTrans" cxnId="{C50295C5-2D28-47D2-97F3-703D2B6167A0}">
      <dgm:prSet/>
      <dgm:spPr/>
      <dgm:t>
        <a:bodyPr/>
        <a:lstStyle/>
        <a:p>
          <a:endParaRPr lang="zh-CN" altLang="en-US"/>
        </a:p>
      </dgm:t>
    </dgm:pt>
    <dgm:pt modelId="{ABEF88A4-C3D5-4581-94A0-BB7432BD88A7}">
      <dgm:prSet/>
      <dgm:spPr/>
      <dgm:t>
        <a:bodyPr/>
        <a:lstStyle/>
        <a:p>
          <a:r>
            <a:rPr lang="zh-CN" altLang="en-US" smtClean="0"/>
            <a:t>落地单双向混合直播</a:t>
          </a:r>
          <a:endParaRPr lang="zh-CN" altLang="en-US" dirty="0"/>
        </a:p>
      </dgm:t>
    </dgm:pt>
    <dgm:pt modelId="{5A22713E-1E82-48F8-83D9-3CA6554B871E}" type="parTrans" cxnId="{15C397A1-37A8-4260-9626-5B5609EF14AB}">
      <dgm:prSet/>
      <dgm:spPr/>
      <dgm:t>
        <a:bodyPr/>
        <a:lstStyle/>
        <a:p>
          <a:endParaRPr lang="zh-CN" altLang="en-US"/>
        </a:p>
      </dgm:t>
    </dgm:pt>
    <dgm:pt modelId="{5E10EEE4-6F6F-4695-A5E8-072663504D1C}" type="sibTrans" cxnId="{15C397A1-37A8-4260-9626-5B5609EF14AB}">
      <dgm:prSet/>
      <dgm:spPr/>
      <dgm:t>
        <a:bodyPr/>
        <a:lstStyle/>
        <a:p>
          <a:endParaRPr lang="zh-CN" altLang="en-US"/>
        </a:p>
      </dgm:t>
    </dgm:pt>
    <dgm:pt modelId="{8600ADF4-330B-4E6C-9A8F-D215859B3FE8}">
      <dgm:prSet phldrT="[文本]"/>
      <dgm:spPr/>
      <dgm:t>
        <a:bodyPr/>
        <a:lstStyle/>
        <a:p>
          <a:r>
            <a:rPr lang="en-US" altLang="zh-CN" dirty="0" smtClean="0"/>
            <a:t>H.265</a:t>
          </a:r>
          <a:r>
            <a:rPr lang="zh-CN" altLang="en-US" dirty="0" smtClean="0"/>
            <a:t>支持</a:t>
          </a:r>
          <a:endParaRPr lang="en-US" altLang="zh-CN" dirty="0" smtClean="0"/>
        </a:p>
      </dgm:t>
    </dgm:pt>
    <dgm:pt modelId="{ABAD44C0-8C2B-41A6-BAFB-6D092FD1E081}" type="parTrans" cxnId="{C8BE794F-1877-4E83-A61F-04EFC28A9D55}">
      <dgm:prSet/>
      <dgm:spPr/>
      <dgm:t>
        <a:bodyPr/>
        <a:lstStyle/>
        <a:p>
          <a:endParaRPr lang="zh-CN" altLang="en-US"/>
        </a:p>
      </dgm:t>
    </dgm:pt>
    <dgm:pt modelId="{5362C621-28FD-4BE4-A0E9-0F4323690610}" type="sibTrans" cxnId="{C8BE794F-1877-4E83-A61F-04EFC28A9D55}">
      <dgm:prSet/>
      <dgm:spPr/>
      <dgm:t>
        <a:bodyPr/>
        <a:lstStyle/>
        <a:p>
          <a:endParaRPr lang="zh-CN" altLang="en-US"/>
        </a:p>
      </dgm:t>
    </dgm:pt>
    <dgm:pt modelId="{37C79537-5495-4B68-97AF-6BB717D2B8E3}">
      <dgm:prSet phldrT="[文本]"/>
      <dgm:spPr/>
      <dgm:t>
        <a:bodyPr/>
        <a:lstStyle/>
        <a:p>
          <a:r>
            <a:rPr lang="zh-CN" altLang="en-US" dirty="0" smtClean="0"/>
            <a:t>完善功能，比如视频合并等</a:t>
          </a:r>
          <a:endParaRPr lang="en-US" altLang="zh-CN" dirty="0" smtClean="0"/>
        </a:p>
      </dgm:t>
    </dgm:pt>
    <dgm:pt modelId="{B5F4A892-1668-43AC-9B3C-9E8020B20223}" type="parTrans" cxnId="{EE13AF43-CFA5-41BB-91C3-3D8C7721D0A4}">
      <dgm:prSet/>
      <dgm:spPr/>
      <dgm:t>
        <a:bodyPr/>
        <a:lstStyle/>
        <a:p>
          <a:endParaRPr lang="zh-CN" altLang="en-US"/>
        </a:p>
      </dgm:t>
    </dgm:pt>
    <dgm:pt modelId="{9FA174BB-42DE-400D-9FAF-CCD5B7A2F4B0}" type="sibTrans" cxnId="{EE13AF43-CFA5-41BB-91C3-3D8C7721D0A4}">
      <dgm:prSet/>
      <dgm:spPr/>
      <dgm:t>
        <a:bodyPr/>
        <a:lstStyle/>
        <a:p>
          <a:endParaRPr lang="zh-CN" altLang="en-US"/>
        </a:p>
      </dgm:t>
    </dgm:pt>
    <dgm:pt modelId="{9F81DE88-7E2F-4008-B540-5D1F0946FDE4}">
      <dgm:prSet phldrT="[文本]"/>
      <dgm:spPr/>
      <dgm:t>
        <a:bodyPr/>
        <a:lstStyle/>
        <a:p>
          <a:r>
            <a:rPr lang="zh-CN" altLang="en-US" smtClean="0"/>
            <a:t>针对</a:t>
          </a:r>
          <a:r>
            <a:rPr lang="zh-CN" altLang="en-US" dirty="0" smtClean="0"/>
            <a:t>场景优化，比如在线教育、娱乐视频等</a:t>
          </a:r>
          <a:endParaRPr lang="en-US" altLang="zh-CN" dirty="0" smtClean="0"/>
        </a:p>
      </dgm:t>
    </dgm:pt>
    <dgm:pt modelId="{BB9DDFE5-B997-437D-B41C-650CF3B7C16D}" type="parTrans" cxnId="{5FAF9775-A3B8-4120-B45A-75B30A7EA084}">
      <dgm:prSet/>
      <dgm:spPr/>
      <dgm:t>
        <a:bodyPr/>
        <a:lstStyle/>
        <a:p>
          <a:endParaRPr lang="zh-CN" altLang="en-US"/>
        </a:p>
      </dgm:t>
    </dgm:pt>
    <dgm:pt modelId="{00088AB3-D552-42B6-A9F2-59EFB7106F80}" type="sibTrans" cxnId="{5FAF9775-A3B8-4120-B45A-75B30A7EA084}">
      <dgm:prSet/>
      <dgm:spPr/>
      <dgm:t>
        <a:bodyPr/>
        <a:lstStyle/>
        <a:p>
          <a:endParaRPr lang="zh-CN" altLang="en-US"/>
        </a:p>
      </dgm:t>
    </dgm:pt>
    <dgm:pt modelId="{7A8A4BE7-E562-4754-A085-41A14DB5206C}" type="pres">
      <dgm:prSet presAssocID="{005D2D84-0120-42E7-A2F5-B484D8B57C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DF99731-CE79-4C99-B856-3CA16C358BDF}" type="pres">
      <dgm:prSet presAssocID="{3F979B0C-8FC7-40A9-B2C8-48C48136AB2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CDD7CB-9848-4E2B-B53C-66F9777B223E}" type="pres">
      <dgm:prSet presAssocID="{64B20814-4E00-438E-9BD4-76737C61579B}" presName="sibTrans" presStyleCnt="0"/>
      <dgm:spPr/>
    </dgm:pt>
    <dgm:pt modelId="{A96E87C8-9DE4-4FD5-A298-7D6313007F79}" type="pres">
      <dgm:prSet presAssocID="{9B760BB6-518C-47E8-ADF1-8A1D29914AB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027B7D-7F65-45C5-B3B1-27F15BEF60E8}" type="pres">
      <dgm:prSet presAssocID="{878A04E9-80E7-48FF-8A4A-86ABB53AB31D}" presName="sibTrans" presStyleCnt="0"/>
      <dgm:spPr/>
    </dgm:pt>
    <dgm:pt modelId="{8C8353EC-38B3-4EEF-AB58-14805DDE32C9}" type="pres">
      <dgm:prSet presAssocID="{AF0704F6-9D75-4366-9F56-9EEC61EAEBF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53E5147-88C7-4B29-89EA-29D3DF80CAA0}" type="presOf" srcId="{9B760BB6-518C-47E8-ADF1-8A1D29914AB9}" destId="{A96E87C8-9DE4-4FD5-A298-7D6313007F79}" srcOrd="0" destOrd="0" presId="urn:microsoft.com/office/officeart/2005/8/layout/hList6"/>
    <dgm:cxn modelId="{2E1E54A2-8116-4590-B9B9-00AE1074832B}" srcId="{005D2D84-0120-42E7-A2F5-B484D8B57C73}" destId="{AF0704F6-9D75-4366-9F56-9EEC61EAEBF4}" srcOrd="2" destOrd="0" parTransId="{3A246660-5AA7-4BB1-BC2D-879128F69AAF}" sibTransId="{06A7F1BA-7266-4457-9C36-422564C21C5F}"/>
    <dgm:cxn modelId="{DFB2E620-92BF-4781-A7E1-9398E0D0BA1F}" srcId="{9B760BB6-518C-47E8-ADF1-8A1D29914AB9}" destId="{8DAF1ACC-AA23-44E9-950E-1FC857EB26BC}" srcOrd="3" destOrd="0" parTransId="{9E2A86F4-DE9A-47F4-B9DD-2BFC4D95D9DD}" sibTransId="{E8801413-B855-4FC4-A9BD-95628847AEF9}"/>
    <dgm:cxn modelId="{FBBC1897-F2DC-4786-92FA-218DC3BB5813}" type="presOf" srcId="{9F81DE88-7E2F-4008-B540-5D1F0946FDE4}" destId="{8DF99731-CE79-4C99-B856-3CA16C358BDF}" srcOrd="0" destOrd="3" presId="urn:microsoft.com/office/officeart/2005/8/layout/hList6"/>
    <dgm:cxn modelId="{C50295C5-2D28-47D2-97F3-703D2B6167A0}" srcId="{9B760BB6-518C-47E8-ADF1-8A1D29914AB9}" destId="{024FC2D7-AB6D-4A7C-8E21-9DB5716A9D64}" srcOrd="1" destOrd="0" parTransId="{1D22C2EA-08A2-451B-ABCF-67D8265EF3AD}" sibTransId="{C375D557-2972-476E-AFE5-9C6F01EB1D09}"/>
    <dgm:cxn modelId="{88B0BFAE-E12D-4A06-A38C-B4DB5F457AB5}" srcId="{9B760BB6-518C-47E8-ADF1-8A1D29914AB9}" destId="{99C7378A-B5F4-457C-B5EC-321FEB2AC952}" srcOrd="0" destOrd="0" parTransId="{47602BF0-520A-461C-92E9-9266484C4730}" sibTransId="{E1DDE99A-B2FE-4D62-9B75-7CEDF91B180D}"/>
    <dgm:cxn modelId="{5FAF9775-A3B8-4120-B45A-75B30A7EA084}" srcId="{3F979B0C-8FC7-40A9-B2C8-48C48136AB28}" destId="{9F81DE88-7E2F-4008-B540-5D1F0946FDE4}" srcOrd="2" destOrd="0" parTransId="{BB9DDFE5-B997-437D-B41C-650CF3B7C16D}" sibTransId="{00088AB3-D552-42B6-A9F2-59EFB7106F80}"/>
    <dgm:cxn modelId="{10326EA2-98E9-4E3D-AC18-1F967B816279}" type="presOf" srcId="{AF0704F6-9D75-4366-9F56-9EEC61EAEBF4}" destId="{8C8353EC-38B3-4EEF-AB58-14805DDE32C9}" srcOrd="0" destOrd="0" presId="urn:microsoft.com/office/officeart/2005/8/layout/hList6"/>
    <dgm:cxn modelId="{AEF3DD3E-B9B6-4A12-BD29-24662DA2D3C5}" type="presOf" srcId="{EA0803DE-BCF0-4696-B725-CB2BD7FD7421}" destId="{8C8353EC-38B3-4EEF-AB58-14805DDE32C9}" srcOrd="0" destOrd="1" presId="urn:microsoft.com/office/officeart/2005/8/layout/hList6"/>
    <dgm:cxn modelId="{6A5FF097-F3CD-4D98-8556-C3EB17D2A090}" srcId="{AF0704F6-9D75-4366-9F56-9EEC61EAEBF4}" destId="{EA0803DE-BCF0-4696-B725-CB2BD7FD7421}" srcOrd="0" destOrd="0" parTransId="{77F6E3D4-407E-433B-A80F-CFC5E151266E}" sibTransId="{DC1E8003-E48D-4AFF-9752-2D903D34D490}"/>
    <dgm:cxn modelId="{3F805056-D50D-4C99-B9F1-8989EC9BC66B}" type="presOf" srcId="{005D2D84-0120-42E7-A2F5-B484D8B57C73}" destId="{7A8A4BE7-E562-4754-A085-41A14DB5206C}" srcOrd="0" destOrd="0" presId="urn:microsoft.com/office/officeart/2005/8/layout/hList6"/>
    <dgm:cxn modelId="{197748BF-8761-43DF-895F-2BFF8EC5887F}" type="presOf" srcId="{37C79537-5495-4B68-97AF-6BB717D2B8E3}" destId="{8DF99731-CE79-4C99-B856-3CA16C358BDF}" srcOrd="0" destOrd="2" presId="urn:microsoft.com/office/officeart/2005/8/layout/hList6"/>
    <dgm:cxn modelId="{A9558E1C-DF9E-48B8-9B0D-26FA12BD818D}" srcId="{005D2D84-0120-42E7-A2F5-B484D8B57C73}" destId="{9B760BB6-518C-47E8-ADF1-8A1D29914AB9}" srcOrd="1" destOrd="0" parTransId="{DB7F81A8-2C2B-473D-84F6-D6DBA2DEBFEC}" sibTransId="{878A04E9-80E7-48FF-8A4A-86ABB53AB31D}"/>
    <dgm:cxn modelId="{94568B99-2DE9-4FD4-A7D0-F613A8C829D5}" type="presOf" srcId="{ABEF88A4-C3D5-4581-94A0-BB7432BD88A7}" destId="{A96E87C8-9DE4-4FD5-A298-7D6313007F79}" srcOrd="0" destOrd="3" presId="urn:microsoft.com/office/officeart/2005/8/layout/hList6"/>
    <dgm:cxn modelId="{59A91668-B8E6-4C28-964B-DCE47B441A79}" type="presOf" srcId="{3F979B0C-8FC7-40A9-B2C8-48C48136AB28}" destId="{8DF99731-CE79-4C99-B856-3CA16C358BDF}" srcOrd="0" destOrd="0" presId="urn:microsoft.com/office/officeart/2005/8/layout/hList6"/>
    <dgm:cxn modelId="{732E2BF5-40CD-4F29-8A3C-A4F364C01BC3}" type="presOf" srcId="{6E26B653-C5F6-46B2-A832-FD2C54D1BA94}" destId="{8C8353EC-38B3-4EEF-AB58-14805DDE32C9}" srcOrd="0" destOrd="2" presId="urn:microsoft.com/office/officeart/2005/8/layout/hList6"/>
    <dgm:cxn modelId="{D2FD82B4-5C73-42E5-83A9-F3F213820404}" type="presOf" srcId="{024FC2D7-AB6D-4A7C-8E21-9DB5716A9D64}" destId="{A96E87C8-9DE4-4FD5-A298-7D6313007F79}" srcOrd="0" destOrd="2" presId="urn:microsoft.com/office/officeart/2005/8/layout/hList6"/>
    <dgm:cxn modelId="{C8BE794F-1877-4E83-A61F-04EFC28A9D55}" srcId="{3F979B0C-8FC7-40A9-B2C8-48C48136AB28}" destId="{8600ADF4-330B-4E6C-9A8F-D215859B3FE8}" srcOrd="0" destOrd="0" parTransId="{ABAD44C0-8C2B-41A6-BAFB-6D092FD1E081}" sibTransId="{5362C621-28FD-4BE4-A0E9-0F4323690610}"/>
    <dgm:cxn modelId="{7E96C4E8-D209-4C69-87CE-A67C878289A8}" type="presOf" srcId="{8600ADF4-330B-4E6C-9A8F-D215859B3FE8}" destId="{8DF99731-CE79-4C99-B856-3CA16C358BDF}" srcOrd="0" destOrd="1" presId="urn:microsoft.com/office/officeart/2005/8/layout/hList6"/>
    <dgm:cxn modelId="{FB76B427-6B8E-4D76-BA1F-5CB01776DE20}" srcId="{AF0704F6-9D75-4366-9F56-9EEC61EAEBF4}" destId="{6E26B653-C5F6-46B2-A832-FD2C54D1BA94}" srcOrd="1" destOrd="0" parTransId="{34ADA786-696B-4684-9B7D-3BA96EDE47EC}" sibTransId="{548DC1FF-A599-43FC-96D8-B1A5D905A166}"/>
    <dgm:cxn modelId="{AD662D9C-281E-41B0-A29A-FAF92FE57D60}" type="presOf" srcId="{99C7378A-B5F4-457C-B5EC-321FEB2AC952}" destId="{A96E87C8-9DE4-4FD5-A298-7D6313007F79}" srcOrd="0" destOrd="1" presId="urn:microsoft.com/office/officeart/2005/8/layout/hList6"/>
    <dgm:cxn modelId="{0CB14651-04B7-4B57-9810-4B999FD74FF3}" srcId="{005D2D84-0120-42E7-A2F5-B484D8B57C73}" destId="{3F979B0C-8FC7-40A9-B2C8-48C48136AB28}" srcOrd="0" destOrd="0" parTransId="{4ADCD507-15C2-40D5-88E9-14DC8D367A85}" sibTransId="{64B20814-4E00-438E-9BD4-76737C61579B}"/>
    <dgm:cxn modelId="{EE13AF43-CFA5-41BB-91C3-3D8C7721D0A4}" srcId="{3F979B0C-8FC7-40A9-B2C8-48C48136AB28}" destId="{37C79537-5495-4B68-97AF-6BB717D2B8E3}" srcOrd="1" destOrd="0" parTransId="{B5F4A892-1668-43AC-9B3C-9E8020B20223}" sibTransId="{9FA174BB-42DE-400D-9FAF-CCD5B7A2F4B0}"/>
    <dgm:cxn modelId="{15C397A1-37A8-4260-9626-5B5609EF14AB}" srcId="{9B760BB6-518C-47E8-ADF1-8A1D29914AB9}" destId="{ABEF88A4-C3D5-4581-94A0-BB7432BD88A7}" srcOrd="2" destOrd="0" parTransId="{5A22713E-1E82-48F8-83D9-3CA6554B871E}" sibTransId="{5E10EEE4-6F6F-4695-A5E8-072663504D1C}"/>
    <dgm:cxn modelId="{A262F4BB-33A9-4697-81DA-4127D637B3D4}" type="presOf" srcId="{8DAF1ACC-AA23-44E9-950E-1FC857EB26BC}" destId="{A96E87C8-9DE4-4FD5-A298-7D6313007F79}" srcOrd="0" destOrd="4" presId="urn:microsoft.com/office/officeart/2005/8/layout/hList6"/>
    <dgm:cxn modelId="{6977658C-F0D9-4F01-A2C3-01DD4E4B32B5}" type="presParOf" srcId="{7A8A4BE7-E562-4754-A085-41A14DB5206C}" destId="{8DF99731-CE79-4C99-B856-3CA16C358BDF}" srcOrd="0" destOrd="0" presId="urn:microsoft.com/office/officeart/2005/8/layout/hList6"/>
    <dgm:cxn modelId="{C28CED04-AF0E-4849-9D68-282590DAEFD5}" type="presParOf" srcId="{7A8A4BE7-E562-4754-A085-41A14DB5206C}" destId="{F7CDD7CB-9848-4E2B-B53C-66F9777B223E}" srcOrd="1" destOrd="0" presId="urn:microsoft.com/office/officeart/2005/8/layout/hList6"/>
    <dgm:cxn modelId="{2272DBAA-7FBB-474A-8D3B-A16B368BF7DE}" type="presParOf" srcId="{7A8A4BE7-E562-4754-A085-41A14DB5206C}" destId="{A96E87C8-9DE4-4FD5-A298-7D6313007F79}" srcOrd="2" destOrd="0" presId="urn:microsoft.com/office/officeart/2005/8/layout/hList6"/>
    <dgm:cxn modelId="{710C40AD-2573-42D5-8E93-DCC40BFCAD00}" type="presParOf" srcId="{7A8A4BE7-E562-4754-A085-41A14DB5206C}" destId="{41027B7D-7F65-45C5-B3B1-27F15BEF60E8}" srcOrd="3" destOrd="0" presId="urn:microsoft.com/office/officeart/2005/8/layout/hList6"/>
    <dgm:cxn modelId="{499F692C-FF91-4A7F-9A99-1056B85CCAD6}" type="presParOf" srcId="{7A8A4BE7-E562-4754-A085-41A14DB5206C}" destId="{8C8353EC-38B3-4EEF-AB58-14805DDE32C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22038E-CEB3-447D-AB12-1FA20A726F13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B8D1824F-E397-4794-998D-64C9F87725FA}">
      <dgm:prSet phldrT="[文本]"/>
      <dgm:spPr/>
      <dgm:t>
        <a:bodyPr/>
        <a:lstStyle/>
        <a:p>
          <a:r>
            <a:rPr lang="zh-CN" altLang="en-US" dirty="0" smtClean="0"/>
            <a:t>加深对分布式系统的理解，提高系统设计与取舍的</a:t>
          </a:r>
          <a:r>
            <a:rPr lang="zh-CN" altLang="en-US" smtClean="0"/>
            <a:t>把控力</a:t>
          </a:r>
          <a:endParaRPr lang="en-US" altLang="zh-CN" dirty="0" smtClean="0"/>
        </a:p>
      </dgm:t>
    </dgm:pt>
    <dgm:pt modelId="{7D54D915-C18B-49AD-98D0-AF3DB3577496}" type="parTrans" cxnId="{3AADADE6-F598-4ED4-8F79-7E63292B19E0}">
      <dgm:prSet/>
      <dgm:spPr/>
      <dgm:t>
        <a:bodyPr/>
        <a:lstStyle/>
        <a:p>
          <a:endParaRPr lang="zh-CN" altLang="en-US"/>
        </a:p>
      </dgm:t>
    </dgm:pt>
    <dgm:pt modelId="{57E3DD0A-A747-4071-BE17-C51CE33E6735}" type="sibTrans" cxnId="{3AADADE6-F598-4ED4-8F79-7E63292B19E0}">
      <dgm:prSet/>
      <dgm:spPr/>
      <dgm:t>
        <a:bodyPr/>
        <a:lstStyle/>
        <a:p>
          <a:endParaRPr lang="zh-CN" altLang="en-US"/>
        </a:p>
      </dgm:t>
    </dgm:pt>
    <dgm:pt modelId="{A2C37CA7-7DE9-4D8B-B678-0B88EA7695A6}">
      <dgm:prSet phldrT="[文本]"/>
      <dgm:spPr/>
      <dgm:t>
        <a:bodyPr/>
        <a:lstStyle/>
        <a:p>
          <a:r>
            <a:rPr lang="zh-CN" altLang="en-US" dirty="0" smtClean="0"/>
            <a:t>拓宽了技术视野，对互联网架构与技术有了更深的理解</a:t>
          </a:r>
          <a:endParaRPr lang="zh-CN" altLang="en-US" dirty="0"/>
        </a:p>
      </dgm:t>
    </dgm:pt>
    <dgm:pt modelId="{A1EDE446-F8BF-40B8-BCD3-46ACF035E74D}" type="parTrans" cxnId="{5D75DF81-58F8-4072-9F7A-8A4E6B49760F}">
      <dgm:prSet/>
      <dgm:spPr/>
      <dgm:t>
        <a:bodyPr/>
        <a:lstStyle/>
        <a:p>
          <a:endParaRPr lang="zh-CN" altLang="en-US"/>
        </a:p>
      </dgm:t>
    </dgm:pt>
    <dgm:pt modelId="{CD38DA4D-5645-4997-A5C2-8AB9F37D4F31}" type="sibTrans" cxnId="{5D75DF81-58F8-4072-9F7A-8A4E6B49760F}">
      <dgm:prSet/>
      <dgm:spPr/>
      <dgm:t>
        <a:bodyPr/>
        <a:lstStyle/>
        <a:p>
          <a:endParaRPr lang="zh-CN" altLang="en-US"/>
        </a:p>
      </dgm:t>
    </dgm:pt>
    <dgm:pt modelId="{0A128861-B75F-4382-9306-1E73C42E2016}">
      <dgm:prSet/>
      <dgm:spPr/>
      <dgm:t>
        <a:bodyPr/>
        <a:lstStyle/>
        <a:p>
          <a:r>
            <a:rPr lang="zh-CN" altLang="en-US" smtClean="0"/>
            <a:t>锻炼了业务能力与技术落地能力</a:t>
          </a:r>
          <a:endParaRPr lang="zh-CN" altLang="en-US"/>
        </a:p>
      </dgm:t>
    </dgm:pt>
    <dgm:pt modelId="{AB3B2CC4-0EFC-4409-A144-E1965B94E541}" type="parTrans" cxnId="{107B8698-8401-4E8C-8BD8-600D7AF95D29}">
      <dgm:prSet/>
      <dgm:spPr/>
      <dgm:t>
        <a:bodyPr/>
        <a:lstStyle/>
        <a:p>
          <a:endParaRPr lang="zh-CN" altLang="en-US"/>
        </a:p>
      </dgm:t>
    </dgm:pt>
    <dgm:pt modelId="{506FDBC6-6A06-45AE-9DBC-ECB63C5BCFBC}" type="sibTrans" cxnId="{107B8698-8401-4E8C-8BD8-600D7AF95D29}">
      <dgm:prSet/>
      <dgm:spPr/>
      <dgm:t>
        <a:bodyPr/>
        <a:lstStyle/>
        <a:p>
          <a:endParaRPr lang="zh-CN" altLang="en-US"/>
        </a:p>
      </dgm:t>
    </dgm:pt>
    <dgm:pt modelId="{900DAD74-0BF8-4DF4-9C20-FF0B766B5659}" type="pres">
      <dgm:prSet presAssocID="{A022038E-CEB3-447D-AB12-1FA20A726F1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9D2209A2-49D3-4780-AD64-058272659C52}" type="pres">
      <dgm:prSet presAssocID="{A022038E-CEB3-447D-AB12-1FA20A726F13}" presName="Name1" presStyleCnt="0"/>
      <dgm:spPr/>
      <dgm:t>
        <a:bodyPr/>
        <a:lstStyle/>
        <a:p>
          <a:endParaRPr lang="zh-CN" altLang="en-US"/>
        </a:p>
      </dgm:t>
    </dgm:pt>
    <dgm:pt modelId="{3D24E9C0-4948-47E6-BA8D-E0222EB6CCB9}" type="pres">
      <dgm:prSet presAssocID="{A022038E-CEB3-447D-AB12-1FA20A726F13}" presName="cycle" presStyleCnt="0"/>
      <dgm:spPr/>
      <dgm:t>
        <a:bodyPr/>
        <a:lstStyle/>
        <a:p>
          <a:endParaRPr lang="zh-CN" altLang="en-US"/>
        </a:p>
      </dgm:t>
    </dgm:pt>
    <dgm:pt modelId="{F87C0C67-15F5-4444-822F-414A82AB631A}" type="pres">
      <dgm:prSet presAssocID="{A022038E-CEB3-447D-AB12-1FA20A726F13}" presName="srcNode" presStyleLbl="node1" presStyleIdx="0" presStyleCnt="3"/>
      <dgm:spPr/>
      <dgm:t>
        <a:bodyPr/>
        <a:lstStyle/>
        <a:p>
          <a:endParaRPr lang="zh-CN" altLang="en-US"/>
        </a:p>
      </dgm:t>
    </dgm:pt>
    <dgm:pt modelId="{684734D1-3CFD-4118-9850-8426999F7816}" type="pres">
      <dgm:prSet presAssocID="{A022038E-CEB3-447D-AB12-1FA20A726F13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5D08DA7-9B65-4CC4-99FA-422482DF49B1}" type="pres">
      <dgm:prSet presAssocID="{A022038E-CEB3-447D-AB12-1FA20A726F13}" presName="extraNode" presStyleLbl="node1" presStyleIdx="0" presStyleCnt="3"/>
      <dgm:spPr/>
      <dgm:t>
        <a:bodyPr/>
        <a:lstStyle/>
        <a:p>
          <a:endParaRPr lang="zh-CN" altLang="en-US"/>
        </a:p>
      </dgm:t>
    </dgm:pt>
    <dgm:pt modelId="{E3481778-0A93-4D70-8C58-8EF8D51392C2}" type="pres">
      <dgm:prSet presAssocID="{A022038E-CEB3-447D-AB12-1FA20A726F13}" presName="dstNode" presStyleLbl="node1" presStyleIdx="0" presStyleCnt="3"/>
      <dgm:spPr/>
      <dgm:t>
        <a:bodyPr/>
        <a:lstStyle/>
        <a:p>
          <a:endParaRPr lang="zh-CN" altLang="en-US"/>
        </a:p>
      </dgm:t>
    </dgm:pt>
    <dgm:pt modelId="{8869AAA8-EBBA-4410-9393-2325E749FCD7}" type="pres">
      <dgm:prSet presAssocID="{B8D1824F-E397-4794-998D-64C9F87725FA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F4129F-6882-4857-82BD-6B65613B27C3}" type="pres">
      <dgm:prSet presAssocID="{B8D1824F-E397-4794-998D-64C9F87725FA}" presName="accent_1" presStyleCnt="0"/>
      <dgm:spPr/>
      <dgm:t>
        <a:bodyPr/>
        <a:lstStyle/>
        <a:p>
          <a:endParaRPr lang="zh-CN" altLang="en-US"/>
        </a:p>
      </dgm:t>
    </dgm:pt>
    <dgm:pt modelId="{D2DCAB63-52D3-4DFC-A74E-EC3E19CF4646}" type="pres">
      <dgm:prSet presAssocID="{B8D1824F-E397-4794-998D-64C9F87725FA}" presName="accentRepeatNode" presStyleLbl="solidFgAcc1" presStyleIdx="0" presStyleCnt="3"/>
      <dgm:spPr/>
      <dgm:t>
        <a:bodyPr/>
        <a:lstStyle/>
        <a:p>
          <a:endParaRPr lang="zh-CN" altLang="en-US"/>
        </a:p>
      </dgm:t>
    </dgm:pt>
    <dgm:pt modelId="{F3A56CD5-5A30-4DF6-B5D1-CCE1C9D55F5E}" type="pres">
      <dgm:prSet presAssocID="{A2C37CA7-7DE9-4D8B-B678-0B88EA7695A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2CAC36-4E15-4447-BDD9-094767A18631}" type="pres">
      <dgm:prSet presAssocID="{A2C37CA7-7DE9-4D8B-B678-0B88EA7695A6}" presName="accent_2" presStyleCnt="0"/>
      <dgm:spPr/>
      <dgm:t>
        <a:bodyPr/>
        <a:lstStyle/>
        <a:p>
          <a:endParaRPr lang="zh-CN" altLang="en-US"/>
        </a:p>
      </dgm:t>
    </dgm:pt>
    <dgm:pt modelId="{F39B652D-8847-4866-9AB1-9997A8865708}" type="pres">
      <dgm:prSet presAssocID="{A2C37CA7-7DE9-4D8B-B678-0B88EA7695A6}" presName="accentRepeatNode" presStyleLbl="solidFgAcc1" presStyleIdx="1" presStyleCnt="3"/>
      <dgm:spPr/>
      <dgm:t>
        <a:bodyPr/>
        <a:lstStyle/>
        <a:p>
          <a:endParaRPr lang="zh-CN" altLang="en-US"/>
        </a:p>
      </dgm:t>
    </dgm:pt>
    <dgm:pt modelId="{9C188C43-2DB2-4C39-A5E0-A93D962D45B1}" type="pres">
      <dgm:prSet presAssocID="{0A128861-B75F-4382-9306-1E73C42E201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68C316-4DCD-4713-AA50-7A6C9CB62166}" type="pres">
      <dgm:prSet presAssocID="{0A128861-B75F-4382-9306-1E73C42E2016}" presName="accent_3" presStyleCnt="0"/>
      <dgm:spPr/>
      <dgm:t>
        <a:bodyPr/>
        <a:lstStyle/>
        <a:p>
          <a:endParaRPr lang="zh-CN" altLang="en-US"/>
        </a:p>
      </dgm:t>
    </dgm:pt>
    <dgm:pt modelId="{5837CF1B-057D-4631-AD60-A39F8A92845B}" type="pres">
      <dgm:prSet presAssocID="{0A128861-B75F-4382-9306-1E73C42E2016}" presName="accentRepeatNode" presStyleLbl="solidFgAcc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D75DF81-58F8-4072-9F7A-8A4E6B49760F}" srcId="{A022038E-CEB3-447D-AB12-1FA20A726F13}" destId="{A2C37CA7-7DE9-4D8B-B678-0B88EA7695A6}" srcOrd="1" destOrd="0" parTransId="{A1EDE446-F8BF-40B8-BCD3-46ACF035E74D}" sibTransId="{CD38DA4D-5645-4997-A5C2-8AB9F37D4F31}"/>
    <dgm:cxn modelId="{BF85EACB-C31F-4F3D-8126-D470796E4A29}" type="presOf" srcId="{0A128861-B75F-4382-9306-1E73C42E2016}" destId="{9C188C43-2DB2-4C39-A5E0-A93D962D45B1}" srcOrd="0" destOrd="0" presId="urn:microsoft.com/office/officeart/2008/layout/VerticalCurvedList"/>
    <dgm:cxn modelId="{107B8698-8401-4E8C-8BD8-600D7AF95D29}" srcId="{A022038E-CEB3-447D-AB12-1FA20A726F13}" destId="{0A128861-B75F-4382-9306-1E73C42E2016}" srcOrd="2" destOrd="0" parTransId="{AB3B2CC4-0EFC-4409-A144-E1965B94E541}" sibTransId="{506FDBC6-6A06-45AE-9DBC-ECB63C5BCFBC}"/>
    <dgm:cxn modelId="{8044795D-55EE-4943-A170-1DEA1779CF22}" type="presOf" srcId="{A2C37CA7-7DE9-4D8B-B678-0B88EA7695A6}" destId="{F3A56CD5-5A30-4DF6-B5D1-CCE1C9D55F5E}" srcOrd="0" destOrd="0" presId="urn:microsoft.com/office/officeart/2008/layout/VerticalCurvedList"/>
    <dgm:cxn modelId="{3AADADE6-F598-4ED4-8F79-7E63292B19E0}" srcId="{A022038E-CEB3-447D-AB12-1FA20A726F13}" destId="{B8D1824F-E397-4794-998D-64C9F87725FA}" srcOrd="0" destOrd="0" parTransId="{7D54D915-C18B-49AD-98D0-AF3DB3577496}" sibTransId="{57E3DD0A-A747-4071-BE17-C51CE33E6735}"/>
    <dgm:cxn modelId="{23B633CD-1F02-4FA2-8570-013953CF0113}" type="presOf" srcId="{A022038E-CEB3-447D-AB12-1FA20A726F13}" destId="{900DAD74-0BF8-4DF4-9C20-FF0B766B5659}" srcOrd="0" destOrd="0" presId="urn:microsoft.com/office/officeart/2008/layout/VerticalCurvedList"/>
    <dgm:cxn modelId="{CCBE5559-A0C6-4B24-9AA3-C2522022B133}" type="presOf" srcId="{57E3DD0A-A747-4071-BE17-C51CE33E6735}" destId="{684734D1-3CFD-4118-9850-8426999F7816}" srcOrd="0" destOrd="0" presId="urn:microsoft.com/office/officeart/2008/layout/VerticalCurvedList"/>
    <dgm:cxn modelId="{78015865-152E-4CD1-AAE3-D181DF2F7980}" type="presOf" srcId="{B8D1824F-E397-4794-998D-64C9F87725FA}" destId="{8869AAA8-EBBA-4410-9393-2325E749FCD7}" srcOrd="0" destOrd="0" presId="urn:microsoft.com/office/officeart/2008/layout/VerticalCurvedList"/>
    <dgm:cxn modelId="{B4960271-E3CD-4DAB-A04F-B5E9ECFBC580}" type="presParOf" srcId="{900DAD74-0BF8-4DF4-9C20-FF0B766B5659}" destId="{9D2209A2-49D3-4780-AD64-058272659C52}" srcOrd="0" destOrd="0" presId="urn:microsoft.com/office/officeart/2008/layout/VerticalCurvedList"/>
    <dgm:cxn modelId="{28F64D9F-041D-41A3-8675-26D4C87557A2}" type="presParOf" srcId="{9D2209A2-49D3-4780-AD64-058272659C52}" destId="{3D24E9C0-4948-47E6-BA8D-E0222EB6CCB9}" srcOrd="0" destOrd="0" presId="urn:microsoft.com/office/officeart/2008/layout/VerticalCurvedList"/>
    <dgm:cxn modelId="{FF319116-81C1-41D3-A64B-D972F32F38DB}" type="presParOf" srcId="{3D24E9C0-4948-47E6-BA8D-E0222EB6CCB9}" destId="{F87C0C67-15F5-4444-822F-414A82AB631A}" srcOrd="0" destOrd="0" presId="urn:microsoft.com/office/officeart/2008/layout/VerticalCurvedList"/>
    <dgm:cxn modelId="{0D852F58-2BB2-4338-93FF-0206EB1A873F}" type="presParOf" srcId="{3D24E9C0-4948-47E6-BA8D-E0222EB6CCB9}" destId="{684734D1-3CFD-4118-9850-8426999F7816}" srcOrd="1" destOrd="0" presId="urn:microsoft.com/office/officeart/2008/layout/VerticalCurvedList"/>
    <dgm:cxn modelId="{CB8A8513-A501-4F04-B7A5-2367D3BDA261}" type="presParOf" srcId="{3D24E9C0-4948-47E6-BA8D-E0222EB6CCB9}" destId="{25D08DA7-9B65-4CC4-99FA-422482DF49B1}" srcOrd="2" destOrd="0" presId="urn:microsoft.com/office/officeart/2008/layout/VerticalCurvedList"/>
    <dgm:cxn modelId="{DF5F7A4B-EC0B-4A70-B5CD-6E8A2ABE9A7D}" type="presParOf" srcId="{3D24E9C0-4948-47E6-BA8D-E0222EB6CCB9}" destId="{E3481778-0A93-4D70-8C58-8EF8D51392C2}" srcOrd="3" destOrd="0" presId="urn:microsoft.com/office/officeart/2008/layout/VerticalCurvedList"/>
    <dgm:cxn modelId="{333F14F2-1FD7-424D-862A-679ABE7D1480}" type="presParOf" srcId="{9D2209A2-49D3-4780-AD64-058272659C52}" destId="{8869AAA8-EBBA-4410-9393-2325E749FCD7}" srcOrd="1" destOrd="0" presId="urn:microsoft.com/office/officeart/2008/layout/VerticalCurvedList"/>
    <dgm:cxn modelId="{C58EBEAC-43F5-47C1-9147-528F977DA65B}" type="presParOf" srcId="{9D2209A2-49D3-4780-AD64-058272659C52}" destId="{18F4129F-6882-4857-82BD-6B65613B27C3}" srcOrd="2" destOrd="0" presId="urn:microsoft.com/office/officeart/2008/layout/VerticalCurvedList"/>
    <dgm:cxn modelId="{561DE113-30B3-430A-8B5A-8A1DEF5E5037}" type="presParOf" srcId="{18F4129F-6882-4857-82BD-6B65613B27C3}" destId="{D2DCAB63-52D3-4DFC-A74E-EC3E19CF4646}" srcOrd="0" destOrd="0" presId="urn:microsoft.com/office/officeart/2008/layout/VerticalCurvedList"/>
    <dgm:cxn modelId="{9D8604DE-7467-4E06-9B04-64494C5D85AF}" type="presParOf" srcId="{9D2209A2-49D3-4780-AD64-058272659C52}" destId="{F3A56CD5-5A30-4DF6-B5D1-CCE1C9D55F5E}" srcOrd="3" destOrd="0" presId="urn:microsoft.com/office/officeart/2008/layout/VerticalCurvedList"/>
    <dgm:cxn modelId="{F130633E-1C3B-4D84-8F13-1AED1CCDD69C}" type="presParOf" srcId="{9D2209A2-49D3-4780-AD64-058272659C52}" destId="{C82CAC36-4E15-4447-BDD9-094767A18631}" srcOrd="4" destOrd="0" presId="urn:microsoft.com/office/officeart/2008/layout/VerticalCurvedList"/>
    <dgm:cxn modelId="{EC2A6B18-8C4E-44BF-ABED-3CF6D2DF3BF0}" type="presParOf" srcId="{C82CAC36-4E15-4447-BDD9-094767A18631}" destId="{F39B652D-8847-4866-9AB1-9997A8865708}" srcOrd="0" destOrd="0" presId="urn:microsoft.com/office/officeart/2008/layout/VerticalCurvedList"/>
    <dgm:cxn modelId="{C3A0D3DA-8F02-4F71-B03B-6FA1ECC7254D}" type="presParOf" srcId="{9D2209A2-49D3-4780-AD64-058272659C52}" destId="{9C188C43-2DB2-4C39-A5E0-A93D962D45B1}" srcOrd="5" destOrd="0" presId="urn:microsoft.com/office/officeart/2008/layout/VerticalCurvedList"/>
    <dgm:cxn modelId="{CE69BB28-14DE-430C-8F20-43D42C5F035E}" type="presParOf" srcId="{9D2209A2-49D3-4780-AD64-058272659C52}" destId="{C668C316-4DCD-4713-AA50-7A6C9CB62166}" srcOrd="6" destOrd="0" presId="urn:microsoft.com/office/officeart/2008/layout/VerticalCurvedList"/>
    <dgm:cxn modelId="{9DE7E880-F03B-4CBC-8A86-2DEC37EFE4B7}" type="presParOf" srcId="{C668C316-4DCD-4713-AA50-7A6C9CB62166}" destId="{5837CF1B-057D-4631-AD60-A39F8A9284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78A21-BF18-46D0-8AAB-C685C07F0F97}">
      <dsp:nvSpPr>
        <dsp:cNvPr id="0" name=""/>
        <dsp:cNvSpPr/>
      </dsp:nvSpPr>
      <dsp:spPr>
        <a:xfrm>
          <a:off x="3094" y="1182802"/>
          <a:ext cx="1860500" cy="719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高质量高流畅性需求</a:t>
          </a:r>
          <a:endParaRPr lang="zh-CN" altLang="en-US" sz="1900" kern="1200" dirty="0"/>
        </a:p>
      </dsp:txBody>
      <dsp:txXfrm>
        <a:off x="3094" y="1182802"/>
        <a:ext cx="1860500" cy="719575"/>
      </dsp:txXfrm>
    </dsp:sp>
    <dsp:sp modelId="{DA3AF018-464B-4FFF-BBDC-AA42B605595B}">
      <dsp:nvSpPr>
        <dsp:cNvPr id="0" name=""/>
        <dsp:cNvSpPr/>
      </dsp:nvSpPr>
      <dsp:spPr>
        <a:xfrm>
          <a:off x="3094" y="1902377"/>
          <a:ext cx="1860500" cy="14407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不卡顿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高清晰度要求</a:t>
          </a:r>
          <a:endParaRPr lang="zh-CN" altLang="en-US" sz="1900" kern="1200" dirty="0"/>
        </a:p>
      </dsp:txBody>
      <dsp:txXfrm>
        <a:off x="3094" y="1902377"/>
        <a:ext cx="1860500" cy="1440781"/>
      </dsp:txXfrm>
    </dsp:sp>
    <dsp:sp modelId="{D5248A1B-3A67-4209-9921-E23A21EF4257}">
      <dsp:nvSpPr>
        <dsp:cNvPr id="0" name=""/>
        <dsp:cNvSpPr/>
      </dsp:nvSpPr>
      <dsp:spPr>
        <a:xfrm>
          <a:off x="2124064" y="1182802"/>
          <a:ext cx="1860500" cy="719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实时低延迟需求</a:t>
          </a:r>
          <a:endParaRPr lang="zh-CN" altLang="en-US" sz="1900" kern="1200" dirty="0"/>
        </a:p>
      </dsp:txBody>
      <dsp:txXfrm>
        <a:off x="2124064" y="1182802"/>
        <a:ext cx="1860500" cy="719575"/>
      </dsp:txXfrm>
    </dsp:sp>
    <dsp:sp modelId="{5A19A83A-D023-429E-BB50-6E730B4FEC3B}">
      <dsp:nvSpPr>
        <dsp:cNvPr id="0" name=""/>
        <dsp:cNvSpPr/>
      </dsp:nvSpPr>
      <dsp:spPr>
        <a:xfrm>
          <a:off x="2124064" y="1902377"/>
          <a:ext cx="1860500" cy="14407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低延迟，尤其在互动场景</a:t>
          </a:r>
          <a:endParaRPr lang="zh-CN" altLang="en-US" sz="1900" kern="1200" dirty="0"/>
        </a:p>
      </dsp:txBody>
      <dsp:txXfrm>
        <a:off x="2124064" y="1902377"/>
        <a:ext cx="1860500" cy="1440781"/>
      </dsp:txXfrm>
    </dsp:sp>
    <dsp:sp modelId="{60797D2F-6419-443C-ABBE-17B5CC7AA2C5}">
      <dsp:nvSpPr>
        <dsp:cNvPr id="0" name=""/>
        <dsp:cNvSpPr/>
      </dsp:nvSpPr>
      <dsp:spPr>
        <a:xfrm>
          <a:off x="4245035" y="1182802"/>
          <a:ext cx="1860500" cy="719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设备与网络的多样性</a:t>
          </a:r>
          <a:endParaRPr lang="zh-CN" altLang="en-US" sz="1900" kern="1200" dirty="0"/>
        </a:p>
      </dsp:txBody>
      <dsp:txXfrm>
        <a:off x="4245035" y="1182802"/>
        <a:ext cx="1860500" cy="719575"/>
      </dsp:txXfrm>
    </dsp:sp>
    <dsp:sp modelId="{60D941B2-B8F4-48C1-B3C4-978DF2A5252B}">
      <dsp:nvSpPr>
        <dsp:cNvPr id="0" name=""/>
        <dsp:cNvSpPr/>
      </dsp:nvSpPr>
      <dsp:spPr>
        <a:xfrm>
          <a:off x="4245035" y="1902377"/>
          <a:ext cx="1860500" cy="14407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多种分辨率，多种平台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不同的网络条件</a:t>
          </a:r>
          <a:endParaRPr lang="zh-CN" altLang="en-US" sz="1900" kern="1200" dirty="0"/>
        </a:p>
      </dsp:txBody>
      <dsp:txXfrm>
        <a:off x="4245035" y="1902377"/>
        <a:ext cx="1860500" cy="1440781"/>
      </dsp:txXfrm>
    </dsp:sp>
    <dsp:sp modelId="{C7E31650-01CB-4E59-A087-668A4CF18C8C}">
      <dsp:nvSpPr>
        <dsp:cNvPr id="0" name=""/>
        <dsp:cNvSpPr/>
      </dsp:nvSpPr>
      <dsp:spPr>
        <a:xfrm>
          <a:off x="6366005" y="1182802"/>
          <a:ext cx="1860500" cy="719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高可用性高并发播放</a:t>
          </a:r>
          <a:endParaRPr lang="zh-CN" altLang="en-US" sz="1900" kern="1200" dirty="0"/>
        </a:p>
      </dsp:txBody>
      <dsp:txXfrm>
        <a:off x="6366005" y="1182802"/>
        <a:ext cx="1860500" cy="719575"/>
      </dsp:txXfrm>
    </dsp:sp>
    <dsp:sp modelId="{08CB3EF1-3987-4084-ADFE-5061369FE1CD}">
      <dsp:nvSpPr>
        <dsp:cNvPr id="0" name=""/>
        <dsp:cNvSpPr/>
      </dsp:nvSpPr>
      <dsp:spPr>
        <a:xfrm>
          <a:off x="6366005" y="1902377"/>
          <a:ext cx="1860500" cy="144078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不掉线需求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百万级并发需求</a:t>
          </a:r>
          <a:endParaRPr lang="zh-CN" altLang="en-US" sz="1900" kern="1200" dirty="0"/>
        </a:p>
      </dsp:txBody>
      <dsp:txXfrm>
        <a:off x="6366005" y="1902377"/>
        <a:ext cx="1860500" cy="144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7827E-5FA1-4DE4-82C0-A70323328E3A}">
      <dsp:nvSpPr>
        <dsp:cNvPr id="0" name=""/>
        <dsp:cNvSpPr/>
      </dsp:nvSpPr>
      <dsp:spPr>
        <a:xfrm rot="5400000">
          <a:off x="-362668" y="620661"/>
          <a:ext cx="2417792" cy="169245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特点</a:t>
          </a:r>
          <a:endParaRPr lang="zh-CN" altLang="en-US" sz="3200" kern="1200" dirty="0"/>
        </a:p>
      </dsp:txBody>
      <dsp:txXfrm rot="-5400000">
        <a:off x="1" y="1104219"/>
        <a:ext cx="1692454" cy="725338"/>
      </dsp:txXfrm>
    </dsp:sp>
    <dsp:sp modelId="{F5AEFCA9-73E4-4BAF-B49F-E05AE33AD1F1}">
      <dsp:nvSpPr>
        <dsp:cNvPr id="0" name=""/>
        <dsp:cNvSpPr/>
      </dsp:nvSpPr>
      <dsp:spPr>
        <a:xfrm rot="5400000">
          <a:off x="3398165" y="-1691397"/>
          <a:ext cx="2058923" cy="54703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cs typeface="+mn-cs"/>
            </a:rPr>
            <a:t>分层特点，易于扩展接入源类型</a:t>
          </a:r>
          <a:r>
            <a:rPr lang="en-US" altLang="zh-CN" sz="2000" kern="1200" dirty="0" smtClean="0">
              <a:cs typeface="+mn-cs"/>
            </a:rPr>
            <a:t>/</a:t>
          </a:r>
          <a:r>
            <a:rPr lang="zh-CN" altLang="en-US" sz="2000" kern="1200" dirty="0" smtClean="0">
              <a:cs typeface="+mn-cs"/>
            </a:rPr>
            <a:t>功能</a:t>
          </a:r>
          <a:r>
            <a:rPr lang="en-US" altLang="zh-CN" sz="2000" kern="1200" dirty="0" smtClean="0">
              <a:cs typeface="+mn-cs"/>
            </a:rPr>
            <a:t>/</a:t>
          </a:r>
          <a:r>
            <a:rPr lang="zh-CN" altLang="en-US" sz="2000" kern="1200" dirty="0" smtClean="0">
              <a:cs typeface="+mn-cs"/>
            </a:rPr>
            <a:t>处理模块等扩展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smtClean="0">
              <a:cs typeface="+mn-cs"/>
            </a:rPr>
            <a:t>各功能以进程方式调用，互不干扰</a:t>
          </a:r>
          <a:endParaRPr lang="en-US" altLang="zh-CN" sz="2000" kern="1200" dirty="0" smtClean="0"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音视频处理模块以管线化设计，便于重复利用</a:t>
          </a:r>
          <a:endParaRPr lang="zh-CN" altLang="en-US" sz="2000" kern="1200" dirty="0"/>
        </a:p>
      </dsp:txBody>
      <dsp:txXfrm rot="-5400000">
        <a:off x="1692454" y="114822"/>
        <a:ext cx="5369837" cy="1857907"/>
      </dsp:txXfrm>
    </dsp:sp>
    <dsp:sp modelId="{145A62F1-7D30-4464-BCAC-F7C0225E4BD4}">
      <dsp:nvSpPr>
        <dsp:cNvPr id="0" name=""/>
        <dsp:cNvSpPr/>
      </dsp:nvSpPr>
      <dsp:spPr>
        <a:xfrm rot="5400000">
          <a:off x="-362668" y="2770875"/>
          <a:ext cx="2417792" cy="169245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不足之处 </a:t>
          </a:r>
          <a:r>
            <a:rPr lang="en-US" altLang="zh-CN" sz="2400" kern="1200" dirty="0" smtClean="0"/>
            <a:t>&amp; </a:t>
          </a:r>
          <a:r>
            <a:rPr lang="zh-CN" altLang="en-US" sz="2400" kern="1200" dirty="0" smtClean="0"/>
            <a:t>思考</a:t>
          </a:r>
          <a:endParaRPr lang="zh-CN" altLang="en-US" sz="2400" kern="1200" dirty="0"/>
        </a:p>
      </dsp:txBody>
      <dsp:txXfrm rot="-5400000">
        <a:off x="1" y="3254433"/>
        <a:ext cx="1692454" cy="725338"/>
      </dsp:txXfrm>
    </dsp:sp>
    <dsp:sp modelId="{B3FB0717-5E93-4F26-8E29-069498E2E1C5}">
      <dsp:nvSpPr>
        <dsp:cNvPr id="0" name=""/>
        <dsp:cNvSpPr/>
      </dsp:nvSpPr>
      <dsp:spPr>
        <a:xfrm rot="5400000">
          <a:off x="3641431" y="459229"/>
          <a:ext cx="1572391" cy="54703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问题：计算负荷均衡不足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思考：解耦流媒体接流与音视频处理，封装音视频处理为任务，由</a:t>
          </a:r>
          <a:r>
            <a:rPr lang="en-US" altLang="zh-CN" sz="2100" kern="1200" dirty="0" smtClean="0"/>
            <a:t>worker</a:t>
          </a:r>
          <a:r>
            <a:rPr lang="zh-CN" altLang="en-US" sz="2100" kern="1200" dirty="0" smtClean="0"/>
            <a:t>根据自身负荷来获取任务</a:t>
          </a:r>
          <a:endParaRPr lang="zh-CN" altLang="en-US" sz="2100" kern="1200" dirty="0"/>
        </a:p>
      </dsp:txBody>
      <dsp:txXfrm rot="-5400000">
        <a:off x="1692454" y="2484964"/>
        <a:ext cx="5393587" cy="1418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F6F61-3720-4506-BCC1-E6E2219A6083}">
      <dsp:nvSpPr>
        <dsp:cNvPr id="0" name=""/>
        <dsp:cNvSpPr/>
      </dsp:nvSpPr>
      <dsp:spPr>
        <a:xfrm rot="5400000">
          <a:off x="-285858" y="290475"/>
          <a:ext cx="1905721" cy="133400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背景</a:t>
          </a:r>
          <a:endParaRPr lang="zh-CN" altLang="en-US" sz="3200" kern="1200" dirty="0"/>
        </a:p>
      </dsp:txBody>
      <dsp:txXfrm rot="-5400000">
        <a:off x="1" y="671620"/>
        <a:ext cx="1334005" cy="571716"/>
      </dsp:txXfrm>
    </dsp:sp>
    <dsp:sp modelId="{D6451F57-489E-4382-9F52-5235412DDD94}">
      <dsp:nvSpPr>
        <dsp:cNvPr id="0" name=""/>
        <dsp:cNvSpPr/>
      </dsp:nvSpPr>
      <dsp:spPr>
        <a:xfrm rot="5400000">
          <a:off x="4271943" y="-2933320"/>
          <a:ext cx="1238719" cy="71145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与合作伙伴南方电讯推单双向混合直播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现有视频会议系统的直播延伸</a:t>
          </a:r>
          <a:endParaRPr lang="zh-CN" altLang="en-US" sz="2200" kern="1200" dirty="0"/>
        </a:p>
      </dsp:txBody>
      <dsp:txXfrm rot="-5400000">
        <a:off x="1334006" y="65086"/>
        <a:ext cx="7054125" cy="1117781"/>
      </dsp:txXfrm>
    </dsp:sp>
    <dsp:sp modelId="{4F22A794-0357-43AD-B9B7-3D741079F3F4}">
      <dsp:nvSpPr>
        <dsp:cNvPr id="0" name=""/>
        <dsp:cNvSpPr/>
      </dsp:nvSpPr>
      <dsp:spPr>
        <a:xfrm rot="5400000">
          <a:off x="-285858" y="2005181"/>
          <a:ext cx="1905721" cy="133400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困难</a:t>
          </a:r>
          <a:endParaRPr lang="zh-CN" altLang="en-US" sz="3200" kern="1200" dirty="0"/>
        </a:p>
      </dsp:txBody>
      <dsp:txXfrm rot="-5400000">
        <a:off x="1" y="2386326"/>
        <a:ext cx="1334005" cy="571716"/>
      </dsp:txXfrm>
    </dsp:sp>
    <dsp:sp modelId="{5D2F0AC3-9C85-4D41-A939-B55F5340AD0A}">
      <dsp:nvSpPr>
        <dsp:cNvPr id="0" name=""/>
        <dsp:cNvSpPr/>
      </dsp:nvSpPr>
      <dsp:spPr>
        <a:xfrm rot="5400000">
          <a:off x="4271943" y="-1218614"/>
          <a:ext cx="1238719" cy="71145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连通性差：视频会议系统内网部署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安全性要求高：会议系统安全性要求</a:t>
          </a:r>
          <a:endParaRPr lang="zh-CN" alt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协议兼容差：不同厂家的会议系统协议不兼容</a:t>
          </a:r>
          <a:endParaRPr lang="zh-CN" altLang="en-US" sz="2200" kern="1200" dirty="0"/>
        </a:p>
      </dsp:txBody>
      <dsp:txXfrm rot="-5400000">
        <a:off x="1334006" y="1779792"/>
        <a:ext cx="7054125" cy="1117781"/>
      </dsp:txXfrm>
    </dsp:sp>
    <dsp:sp modelId="{2CF3E2D0-6EA5-4482-879A-BDBD5478DDB2}">
      <dsp:nvSpPr>
        <dsp:cNvPr id="0" name=""/>
        <dsp:cNvSpPr/>
      </dsp:nvSpPr>
      <dsp:spPr>
        <a:xfrm rot="5400000">
          <a:off x="-285858" y="3719887"/>
          <a:ext cx="1905721" cy="133400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我的工作</a:t>
          </a:r>
          <a:endParaRPr lang="zh-CN" altLang="en-US" sz="3200" kern="1200" dirty="0"/>
        </a:p>
      </dsp:txBody>
      <dsp:txXfrm rot="-5400000">
        <a:off x="1" y="4101032"/>
        <a:ext cx="1334005" cy="571716"/>
      </dsp:txXfrm>
    </dsp:sp>
    <dsp:sp modelId="{BBB4B030-2EE5-4A84-BEA0-D32BEAB29F13}">
      <dsp:nvSpPr>
        <dsp:cNvPr id="0" name=""/>
        <dsp:cNvSpPr/>
      </dsp:nvSpPr>
      <dsp:spPr>
        <a:xfrm rot="5400000">
          <a:off x="4271617" y="496417"/>
          <a:ext cx="1239370" cy="71145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200" kern="1200" dirty="0" smtClean="0"/>
            <a:t>总体设计与详细设计</a:t>
          </a:r>
          <a:endParaRPr lang="zh-CN" altLang="en-US" sz="2200" kern="1200" dirty="0"/>
        </a:p>
      </dsp:txBody>
      <dsp:txXfrm rot="-5400000">
        <a:off x="1334006" y="3494530"/>
        <a:ext cx="7054093" cy="11183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80F75-9612-46AD-9C07-379A09E521B4}">
      <dsp:nvSpPr>
        <dsp:cNvPr id="0" name=""/>
        <dsp:cNvSpPr/>
      </dsp:nvSpPr>
      <dsp:spPr>
        <a:xfrm>
          <a:off x="327495" y="826291"/>
          <a:ext cx="1925065" cy="1587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600" kern="1200" dirty="0" smtClean="0"/>
            <a:t>分布式音视频转码</a:t>
          </a:r>
          <a:r>
            <a:rPr kumimoji="1" lang="en-US" altLang="zh-CN" sz="1600" kern="1200" dirty="0" smtClean="0"/>
            <a:t>(MP4/FLV/HLS)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BOS/CDN/IAM</a:t>
          </a:r>
          <a:r>
            <a:rPr lang="zh-CN" altLang="en-US" sz="1600" kern="1200" dirty="0" smtClean="0"/>
            <a:t>融合</a:t>
          </a:r>
          <a:endParaRPr lang="zh-CN" altLang="en-US" sz="1600" kern="1200" dirty="0"/>
        </a:p>
      </dsp:txBody>
      <dsp:txXfrm>
        <a:off x="364034" y="862830"/>
        <a:ext cx="1851987" cy="1174460"/>
      </dsp:txXfrm>
    </dsp:sp>
    <dsp:sp modelId="{F749A105-551C-4B11-845A-E4AD9E059751}">
      <dsp:nvSpPr>
        <dsp:cNvPr id="0" name=""/>
        <dsp:cNvSpPr/>
      </dsp:nvSpPr>
      <dsp:spPr>
        <a:xfrm>
          <a:off x="1386948" y="1124061"/>
          <a:ext cx="2241748" cy="2241748"/>
        </a:xfrm>
        <a:prstGeom prst="leftCircularArrow">
          <a:avLst>
            <a:gd name="adj1" fmla="val 3680"/>
            <a:gd name="adj2" fmla="val 458627"/>
            <a:gd name="adj3" fmla="val 2234138"/>
            <a:gd name="adj4" fmla="val 9024489"/>
            <a:gd name="adj5" fmla="val 4294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EEFAE-C1B0-4C91-B01A-F68E8FF6A86C}">
      <dsp:nvSpPr>
        <dsp:cNvPr id="0" name=""/>
        <dsp:cNvSpPr/>
      </dsp:nvSpPr>
      <dsp:spPr>
        <a:xfrm>
          <a:off x="755287" y="2073830"/>
          <a:ext cx="1711169" cy="6804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Developer</a:t>
          </a:r>
          <a:r>
            <a:rPr lang="zh-CN" altLang="en-US" sz="1900" kern="1200" dirty="0" smtClean="0"/>
            <a:t>平台迁移</a:t>
          </a:r>
          <a:r>
            <a:rPr lang="en-US" altLang="zh-CN" sz="1900" kern="1200" dirty="0" smtClean="0"/>
            <a:t>+BCE</a:t>
          </a:r>
          <a:r>
            <a:rPr lang="zh-CN" altLang="en-US" sz="1900" kern="1200" dirty="0" smtClean="0"/>
            <a:t>融合</a:t>
          </a:r>
          <a:endParaRPr lang="zh-CN" altLang="en-US" sz="1900" kern="1200" dirty="0"/>
        </a:p>
      </dsp:txBody>
      <dsp:txXfrm>
        <a:off x="775217" y="2093760"/>
        <a:ext cx="1671309" cy="640615"/>
      </dsp:txXfrm>
    </dsp:sp>
    <dsp:sp modelId="{4DF42E3F-FCF3-4E1E-8448-BDCD12B11BA3}">
      <dsp:nvSpPr>
        <dsp:cNvPr id="0" name=""/>
        <dsp:cNvSpPr/>
      </dsp:nvSpPr>
      <dsp:spPr>
        <a:xfrm>
          <a:off x="2859338" y="826291"/>
          <a:ext cx="1925065" cy="1587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600" kern="1200" dirty="0" smtClean="0"/>
            <a:t>转码队列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600" kern="1200" dirty="0" smtClean="0"/>
            <a:t>模板管理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任务管理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转码水印</a:t>
          </a:r>
          <a:endParaRPr lang="zh-CN" altLang="en-US" sz="1600" kern="1200" dirty="0"/>
        </a:p>
      </dsp:txBody>
      <dsp:txXfrm>
        <a:off x="2895877" y="1203068"/>
        <a:ext cx="1851987" cy="1174460"/>
      </dsp:txXfrm>
    </dsp:sp>
    <dsp:sp modelId="{E053191B-50E5-4A5C-8313-F34033D0D826}">
      <dsp:nvSpPr>
        <dsp:cNvPr id="0" name=""/>
        <dsp:cNvSpPr/>
      </dsp:nvSpPr>
      <dsp:spPr>
        <a:xfrm>
          <a:off x="3902750" y="-187705"/>
          <a:ext cx="2487728" cy="2487728"/>
        </a:xfrm>
        <a:prstGeom prst="circularArrow">
          <a:avLst>
            <a:gd name="adj1" fmla="val 3316"/>
            <a:gd name="adj2" fmla="val 409707"/>
            <a:gd name="adj3" fmla="val 19414782"/>
            <a:gd name="adj4" fmla="val 12575511"/>
            <a:gd name="adj5" fmla="val 38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9572D-3C38-4C6F-B721-C0085D8F2209}">
      <dsp:nvSpPr>
        <dsp:cNvPr id="0" name=""/>
        <dsp:cNvSpPr/>
      </dsp:nvSpPr>
      <dsp:spPr>
        <a:xfrm>
          <a:off x="3287131" y="486054"/>
          <a:ext cx="1711169" cy="6804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新业务模型</a:t>
          </a:r>
          <a:endParaRPr lang="zh-CN" altLang="en-US" sz="1900" kern="1200" dirty="0"/>
        </a:p>
      </dsp:txBody>
      <dsp:txXfrm>
        <a:off x="3307061" y="505984"/>
        <a:ext cx="1671309" cy="640615"/>
      </dsp:txXfrm>
    </dsp:sp>
    <dsp:sp modelId="{DF7FC723-8087-407F-BA0A-7359BF67C49E}">
      <dsp:nvSpPr>
        <dsp:cNvPr id="0" name=""/>
        <dsp:cNvSpPr/>
      </dsp:nvSpPr>
      <dsp:spPr>
        <a:xfrm>
          <a:off x="5391182" y="826291"/>
          <a:ext cx="1925065" cy="1587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600" kern="1200" dirty="0" smtClean="0"/>
            <a:t>缩略图提取、音视频元信息提取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zh-CN" altLang="en-US" sz="1600" kern="1200" dirty="0" smtClean="0"/>
            <a:t>效率、质量、体验提升</a:t>
          </a:r>
          <a:endParaRPr kumimoji="1" lang="en-US" altLang="zh-CN" sz="1600" kern="1200" dirty="0" smtClean="0"/>
        </a:p>
      </dsp:txBody>
      <dsp:txXfrm>
        <a:off x="5427721" y="862830"/>
        <a:ext cx="1851987" cy="1174460"/>
      </dsp:txXfrm>
    </dsp:sp>
    <dsp:sp modelId="{083E3741-2933-45E3-BB1F-9C8BF8C31B2D}">
      <dsp:nvSpPr>
        <dsp:cNvPr id="0" name=""/>
        <dsp:cNvSpPr/>
      </dsp:nvSpPr>
      <dsp:spPr>
        <a:xfrm>
          <a:off x="5818974" y="2073830"/>
          <a:ext cx="1711169" cy="6804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完善音视频处理</a:t>
          </a:r>
          <a:endParaRPr lang="zh-CN" altLang="en-US" sz="1900" kern="1200" dirty="0"/>
        </a:p>
      </dsp:txBody>
      <dsp:txXfrm>
        <a:off x="5838904" y="2093760"/>
        <a:ext cx="1671309" cy="6406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99731-CE79-4C99-B856-3CA16C358BDF}">
      <dsp:nvSpPr>
        <dsp:cNvPr id="0" name=""/>
        <dsp:cNvSpPr/>
      </dsp:nvSpPr>
      <dsp:spPr>
        <a:xfrm rot="16200000">
          <a:off x="-956009" y="957014"/>
          <a:ext cx="4525962" cy="261193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303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音视频分布式转码</a:t>
          </a:r>
          <a:endParaRPr lang="en-US" altLang="zh-CN" sz="2400" kern="1200" dirty="0" smtClean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dirty="0" smtClean="0"/>
            <a:t>H.265</a:t>
          </a:r>
          <a:r>
            <a:rPr lang="zh-CN" altLang="en-US" sz="1900" kern="1200" dirty="0" smtClean="0"/>
            <a:t>支持</a:t>
          </a:r>
          <a:endParaRPr lang="en-US" altLang="zh-CN" sz="1900" kern="1200" dirty="0" smtClean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完善功能，比如视频合并等</a:t>
          </a:r>
          <a:endParaRPr lang="en-US" altLang="zh-CN" sz="1900" kern="1200" dirty="0" smtClean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smtClean="0"/>
            <a:t>针对</a:t>
          </a:r>
          <a:r>
            <a:rPr lang="zh-CN" altLang="en-US" sz="1900" kern="1200" dirty="0" smtClean="0"/>
            <a:t>场景优化，比如在线教育、娱乐视频等</a:t>
          </a:r>
          <a:endParaRPr lang="en-US" altLang="zh-CN" sz="1900" kern="1200" dirty="0" smtClean="0"/>
        </a:p>
      </dsp:txBody>
      <dsp:txXfrm rot="5400000">
        <a:off x="1005" y="905192"/>
        <a:ext cx="2611933" cy="2715578"/>
      </dsp:txXfrm>
    </dsp:sp>
    <dsp:sp modelId="{A96E87C8-9DE4-4FD5-A298-7D6313007F79}">
      <dsp:nvSpPr>
        <dsp:cNvPr id="0" name=""/>
        <dsp:cNvSpPr/>
      </dsp:nvSpPr>
      <dsp:spPr>
        <a:xfrm rot="16200000">
          <a:off x="1851818" y="957014"/>
          <a:ext cx="4525962" cy="261193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303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音视频直播</a:t>
          </a:r>
          <a:endParaRPr lang="zh-CN" alt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架构与性能优化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完善功能，比如黄反检测等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smtClean="0"/>
            <a:t>落地单双向混合直播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900" kern="1200" dirty="0"/>
        </a:p>
      </dsp:txBody>
      <dsp:txXfrm rot="5400000">
        <a:off x="2808832" y="905192"/>
        <a:ext cx="2611933" cy="2715578"/>
      </dsp:txXfrm>
    </dsp:sp>
    <dsp:sp modelId="{8C8353EC-38B3-4EEF-AB58-14805DDE32C9}">
      <dsp:nvSpPr>
        <dsp:cNvPr id="0" name=""/>
        <dsp:cNvSpPr/>
      </dsp:nvSpPr>
      <dsp:spPr>
        <a:xfrm rot="16200000">
          <a:off x="4659647" y="957014"/>
          <a:ext cx="4525962" cy="261193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3033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实时音视频通信</a:t>
          </a:r>
          <a:endParaRPr lang="zh-CN" alt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支持</a:t>
          </a:r>
          <a:r>
            <a:rPr lang="en-US" altLang="zh-CN" sz="1900" kern="1200" dirty="0" smtClean="0"/>
            <a:t>voice/video</a:t>
          </a:r>
          <a:r>
            <a:rPr lang="zh-CN" altLang="en-US" sz="1900" kern="1200" dirty="0" smtClean="0"/>
            <a:t>互动通信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建立</a:t>
          </a:r>
          <a:r>
            <a:rPr lang="en-US" altLang="zh-CN" sz="1900" kern="1200" dirty="0" smtClean="0"/>
            <a:t>Communication as a service (</a:t>
          </a:r>
          <a:r>
            <a:rPr lang="en-US" altLang="zh-CN" sz="1900" kern="1200" dirty="0" err="1" smtClean="0"/>
            <a:t>CaaS</a:t>
          </a:r>
          <a:r>
            <a:rPr lang="en-US" altLang="zh-CN" sz="1900" kern="1200" dirty="0" smtClean="0"/>
            <a:t>)</a:t>
          </a:r>
          <a:endParaRPr lang="zh-CN" altLang="en-US" sz="1900" kern="1200" dirty="0"/>
        </a:p>
      </dsp:txBody>
      <dsp:txXfrm rot="5400000">
        <a:off x="5616661" y="905192"/>
        <a:ext cx="2611933" cy="2715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734D1-3CFD-4118-9850-8426999F7816}">
      <dsp:nvSpPr>
        <dsp:cNvPr id="0" name=""/>
        <dsp:cNvSpPr/>
      </dsp:nvSpPr>
      <dsp:spPr>
        <a:xfrm>
          <a:off x="-5025239" y="-769916"/>
          <a:ext cx="5984698" cy="5984698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69AAA8-EBBA-4410-9393-2325E749FCD7}">
      <dsp:nvSpPr>
        <dsp:cNvPr id="0" name=""/>
        <dsp:cNvSpPr/>
      </dsp:nvSpPr>
      <dsp:spPr>
        <a:xfrm>
          <a:off x="617084" y="444486"/>
          <a:ext cx="6234481" cy="888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5622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加深对分布式系统的理解，提高系统设计与取舍的</a:t>
          </a:r>
          <a:r>
            <a:rPr lang="zh-CN" altLang="en-US" sz="2500" kern="1200" smtClean="0"/>
            <a:t>把控力</a:t>
          </a:r>
          <a:endParaRPr lang="en-US" altLang="zh-CN" sz="2500" kern="1200" dirty="0" smtClean="0"/>
        </a:p>
      </dsp:txBody>
      <dsp:txXfrm>
        <a:off x="617084" y="444486"/>
        <a:ext cx="6234481" cy="888973"/>
      </dsp:txXfrm>
    </dsp:sp>
    <dsp:sp modelId="{D2DCAB63-52D3-4DFC-A74E-EC3E19CF4646}">
      <dsp:nvSpPr>
        <dsp:cNvPr id="0" name=""/>
        <dsp:cNvSpPr/>
      </dsp:nvSpPr>
      <dsp:spPr>
        <a:xfrm>
          <a:off x="61476" y="333364"/>
          <a:ext cx="1111216" cy="1111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56CD5-5A30-4DF6-B5D1-CCE1C9D55F5E}">
      <dsp:nvSpPr>
        <dsp:cNvPr id="0" name=""/>
        <dsp:cNvSpPr/>
      </dsp:nvSpPr>
      <dsp:spPr>
        <a:xfrm>
          <a:off x="940226" y="1777946"/>
          <a:ext cx="5911339" cy="888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5622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拓宽了技术视野，对互联网架构与技术有了更深的理解</a:t>
          </a:r>
          <a:endParaRPr lang="zh-CN" altLang="en-US" sz="2500" kern="1200" dirty="0"/>
        </a:p>
      </dsp:txBody>
      <dsp:txXfrm>
        <a:off x="940226" y="1777946"/>
        <a:ext cx="5911339" cy="888973"/>
      </dsp:txXfrm>
    </dsp:sp>
    <dsp:sp modelId="{F39B652D-8847-4866-9AB1-9997A8865708}">
      <dsp:nvSpPr>
        <dsp:cNvPr id="0" name=""/>
        <dsp:cNvSpPr/>
      </dsp:nvSpPr>
      <dsp:spPr>
        <a:xfrm>
          <a:off x="384618" y="1666824"/>
          <a:ext cx="1111216" cy="1111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88C43-2DB2-4C39-A5E0-A93D962D45B1}">
      <dsp:nvSpPr>
        <dsp:cNvPr id="0" name=""/>
        <dsp:cNvSpPr/>
      </dsp:nvSpPr>
      <dsp:spPr>
        <a:xfrm>
          <a:off x="617084" y="3111405"/>
          <a:ext cx="6234481" cy="888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5622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smtClean="0"/>
            <a:t>锻炼了业务能力与技术落地能力</a:t>
          </a:r>
          <a:endParaRPr lang="zh-CN" altLang="en-US" sz="2500" kern="1200"/>
        </a:p>
      </dsp:txBody>
      <dsp:txXfrm>
        <a:off x="617084" y="3111405"/>
        <a:ext cx="6234481" cy="888973"/>
      </dsp:txXfrm>
    </dsp:sp>
    <dsp:sp modelId="{5837CF1B-057D-4631-AD60-A39F8A92845B}">
      <dsp:nvSpPr>
        <dsp:cNvPr id="0" name=""/>
        <dsp:cNvSpPr/>
      </dsp:nvSpPr>
      <dsp:spPr>
        <a:xfrm>
          <a:off x="61476" y="3000283"/>
          <a:ext cx="1111216" cy="11112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0.59649</cdr:x>
      <cdr:y>0.14876</cdr:y>
    </cdr:from>
    <cdr:to>
      <cdr:x>0.59649</cdr:x>
      <cdr:y>0.33254</cdr:y>
    </cdr:to>
    <cdr:cxnSp macro="">
      <cdr:nvCxnSpPr>
        <cdr:cNvPr id="2" name="直接连接符 1"/>
        <cdr:cNvCxnSpPr/>
      </cdr:nvCxnSpPr>
      <cdr:spPr>
        <a:xfrm xmlns:a="http://schemas.openxmlformats.org/drawingml/2006/main">
          <a:off x="2448272" y="407060"/>
          <a:ext cx="0" cy="502878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00B0F0"/>
          </a:solidFill>
          <a:prstDash val="sysDash"/>
          <a:headEnd type="arrow"/>
          <a:tailEnd type="arrow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C568752C-5F44-41A8-8CE1-579C44F36E02}" type="datetimeFigureOut">
              <a:rPr lang="zh-CN" altLang="en-US"/>
              <a:pPr>
                <a:defRPr/>
              </a:pPr>
              <a:t>2016/1/19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D96AF38-A5C7-4EC1-827C-C0DDC9B583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066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91063"/>
            <a:ext cx="4984750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6D7CAAB-A6FF-4325-986B-6C5B81F0C3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68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F47FDF-2677-4525-B3A0-796B8C36D716}" type="slidenum">
              <a:rPr lang="en-US" altLang="zh-CN" smtClean="0">
                <a:ea typeface="宋体" charset="-122"/>
              </a:rPr>
              <a:pPr/>
              <a:t>1</a:t>
            </a:fld>
            <a:endParaRPr lang="en-US" altLang="zh-CN" dirty="0" smtClean="0">
              <a:ea typeface="宋体" charset="-122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45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D7CAAB-A6FF-4325-986B-6C5B81F0C38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9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D7CAAB-A6FF-4325-986B-6C5B81F0C38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70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D7CAAB-A6FF-4325-986B-6C5B81F0C38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685800" y="2667000"/>
            <a:ext cx="78486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37160" tIns="0" rIns="164592" bIns="0" anchor="ctr"/>
          <a:lstStyle/>
          <a:p>
            <a:pPr fontAlgn="ctr">
              <a:defRPr/>
            </a:pPr>
            <a:endParaRPr lang="zh-CN" altLang="zh-CN" sz="4800">
              <a:solidFill>
                <a:schemeClr val="bg2"/>
              </a:solidFill>
              <a:ea typeface="宋体" pitchFamily="2" charset="-122"/>
            </a:endParaRPr>
          </a:p>
        </p:txBody>
      </p:sp>
      <p:sp>
        <p:nvSpPr>
          <p:cNvPr id="3" name="Rectangle 12"/>
          <p:cNvSpPr>
            <a:spLocks/>
          </p:cNvSpPr>
          <p:nvPr userDrawn="1"/>
        </p:nvSpPr>
        <p:spPr bwMode="auto">
          <a:xfrm>
            <a:off x="3744913" y="4114800"/>
            <a:ext cx="827087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4" name="Rectangle 15"/>
          <p:cNvSpPr>
            <a:spLocks/>
          </p:cNvSpPr>
          <p:nvPr userDrawn="1"/>
        </p:nvSpPr>
        <p:spPr bwMode="auto">
          <a:xfrm>
            <a:off x="4572000" y="4114800"/>
            <a:ext cx="827088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pic>
        <p:nvPicPr>
          <p:cNvPr id="5" name="Picture 16" descr="logonew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0" y="990600"/>
            <a:ext cx="1905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570038"/>
            <a:ext cx="4038600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570038"/>
            <a:ext cx="4038600" cy="4525962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70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70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700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304800" y="304800"/>
            <a:ext cx="8534400" cy="838200"/>
          </a:xfrm>
          <a:prstGeom prst="rect">
            <a:avLst/>
          </a:prstGeom>
          <a:noFill/>
          <a:ln w="9525" cmpd="sng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137160" tIns="0" rIns="164592" bIns="0" anchor="ctr"/>
          <a:lstStyle/>
          <a:p>
            <a:pPr algn="l">
              <a:defRPr/>
            </a:pPr>
            <a:endParaRPr lang="zh-CN" altLang="zh-CN" sz="3200" b="1">
              <a:solidFill>
                <a:schemeClr val="bg1"/>
              </a:solidFill>
              <a:ea typeface="宋体" pitchFamily="2" charset="-122"/>
            </a:endParaRPr>
          </a:p>
        </p:txBody>
      </p:sp>
      <p:sp>
        <p:nvSpPr>
          <p:cNvPr id="1042" name="Rectangle 18"/>
          <p:cNvSpPr>
            <a:spLocks/>
          </p:cNvSpPr>
          <p:nvPr userDrawn="1"/>
        </p:nvSpPr>
        <p:spPr bwMode="auto">
          <a:xfrm>
            <a:off x="304800" y="1143000"/>
            <a:ext cx="1079500" cy="152400"/>
          </a:xfrm>
          <a:prstGeom prst="rect">
            <a:avLst/>
          </a:prstGeom>
          <a:solidFill>
            <a:srgbClr val="FF0000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44" name="Rectangle 20"/>
          <p:cNvSpPr>
            <a:spLocks/>
          </p:cNvSpPr>
          <p:nvPr userDrawn="1"/>
        </p:nvSpPr>
        <p:spPr bwMode="auto">
          <a:xfrm>
            <a:off x="1212850" y="1143000"/>
            <a:ext cx="539750" cy="152400"/>
          </a:xfrm>
          <a:prstGeom prst="rect">
            <a:avLst/>
          </a:prstGeom>
          <a:solidFill>
            <a:srgbClr val="0000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pic>
        <p:nvPicPr>
          <p:cNvPr id="1030" name="Picture 21" descr="logonew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39000" y="5943600"/>
            <a:ext cx="152400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华文黑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•"/>
        <a:defRPr sz="3200">
          <a:solidFill>
            <a:schemeClr val="tx1"/>
          </a:solidFill>
          <a:latin typeface="华文中宋" pitchFamily="2" charset="-122"/>
          <a:ea typeface="华文中宋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–"/>
        <a:defRPr sz="2800">
          <a:solidFill>
            <a:schemeClr val="tx1"/>
          </a:solidFill>
          <a:latin typeface="华文中宋" pitchFamily="2" charset="-122"/>
          <a:ea typeface="华文中宋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•"/>
        <a:defRPr sz="2400">
          <a:solidFill>
            <a:schemeClr val="tx1"/>
          </a:solidFill>
          <a:latin typeface="华文中宋" pitchFamily="2" charset="-122"/>
          <a:ea typeface="华文中宋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–"/>
        <a:defRPr sz="2000">
          <a:solidFill>
            <a:schemeClr val="tx1"/>
          </a:solidFill>
          <a:latin typeface="华文中宋" pitchFamily="2" charset="-122"/>
          <a:ea typeface="华文中宋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华文中宋" pitchFamily="2" charset="-122"/>
          <a:ea typeface="华文中宋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318DE"/>
        </a:buClr>
        <a:buSzPct val="15000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685800" y="2693988"/>
            <a:ext cx="7772400" cy="1470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137160" tIns="0" rIns="164592" bIns="0" anchor="ctr"/>
          <a:lstStyle/>
          <a:p>
            <a:pPr algn="ctr" eaLnBrk="1" fontAlgn="ctr" hangingPunct="1"/>
            <a:r>
              <a:rPr lang="en-US" altLang="zh-CN" sz="4400" b="0" dirty="0" smtClean="0">
                <a:solidFill>
                  <a:schemeClr val="tx1"/>
                </a:solidFill>
                <a:latin typeface="Verdana" pitchFamily="34" charset="0"/>
                <a:ea typeface="黑体" pitchFamily="2" charset="-122"/>
              </a:rPr>
              <a:t>T7</a:t>
            </a:r>
            <a:r>
              <a:rPr lang="zh-CN" altLang="en-US" sz="4400" b="0" dirty="0" smtClean="0">
                <a:solidFill>
                  <a:schemeClr val="tx1"/>
                </a:solidFill>
                <a:latin typeface="Verdana" pitchFamily="34" charset="0"/>
                <a:ea typeface="黑体" pitchFamily="2" charset="-122"/>
              </a:rPr>
              <a:t>申请述职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356893" y="4797152"/>
            <a:ext cx="13388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latin typeface="Verdana" pitchFamily="34" charset="0"/>
                <a:ea typeface="黑体" pitchFamily="2" charset="-122"/>
              </a:rPr>
              <a:t>沈慧锋</a:t>
            </a:r>
            <a:endParaRPr lang="en-US" altLang="zh-CN" dirty="0" smtClean="0">
              <a:latin typeface="Verdana" pitchFamily="34" charset="0"/>
              <a:ea typeface="黑体" pitchFamily="2" charset="-122"/>
            </a:endParaRPr>
          </a:p>
          <a:p>
            <a:r>
              <a:rPr lang="zh-CN" altLang="en-US" dirty="0" smtClean="0">
                <a:latin typeface="Verdana" pitchFamily="34" charset="0"/>
                <a:ea typeface="黑体" pitchFamily="2" charset="-122"/>
              </a:rPr>
              <a:t>基础架构部</a:t>
            </a:r>
            <a:endParaRPr lang="en-US" altLang="zh-CN" dirty="0" smtClean="0">
              <a:latin typeface="Verdana" pitchFamily="34" charset="0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直播</a:t>
            </a:r>
            <a:r>
              <a:rPr lang="en-US" altLang="zh-CN" dirty="0" err="1" smtClean="0">
                <a:solidFill>
                  <a:schemeClr val="tx1"/>
                </a:solidFill>
              </a:rPr>
              <a:t>PaaS</a:t>
            </a:r>
            <a:r>
              <a:rPr lang="zh-CN" altLang="en-US" dirty="0" smtClean="0">
                <a:solidFill>
                  <a:schemeClr val="tx1"/>
                </a:solidFill>
              </a:rPr>
              <a:t>竞品对比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20329"/>
              </p:ext>
            </p:extLst>
          </p:nvPr>
        </p:nvGraphicFramePr>
        <p:xfrm>
          <a:off x="107504" y="1484784"/>
          <a:ext cx="8948848" cy="5208919"/>
        </p:xfrm>
        <a:graphic>
          <a:graphicData uri="http://schemas.openxmlformats.org/drawingml/2006/table">
            <a:tbl>
              <a:tblPr firstRow="1" bandRow="1"/>
              <a:tblGrid>
                <a:gridCol w="990760"/>
                <a:gridCol w="755109"/>
                <a:gridCol w="1192744"/>
                <a:gridCol w="546034"/>
                <a:gridCol w="615899"/>
                <a:gridCol w="830998"/>
                <a:gridCol w="916584"/>
                <a:gridCol w="916584"/>
                <a:gridCol w="546034"/>
                <a:gridCol w="546034"/>
                <a:gridCol w="546034"/>
                <a:gridCol w="546034"/>
              </a:tblGrid>
              <a:tr h="857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发布协议支持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播放协议支持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安全认证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防盗链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推流信息监测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实时转码与加密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8862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 smtClean="0"/>
                        <a:t>RTMP</a:t>
                      </a:r>
                    </a:p>
                    <a:p>
                      <a:pPr algn="ctr"/>
                      <a:r>
                        <a:rPr lang="zh-CN" altLang="en-US" dirty="0" smtClean="0"/>
                        <a:t>推流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 smtClean="0"/>
                        <a:t>RTMP/HLS/HTTP</a:t>
                      </a:r>
                      <a:r>
                        <a:rPr lang="zh-CN" altLang="en-US" dirty="0" smtClean="0"/>
                        <a:t>拉流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 smtClean="0"/>
                        <a:t>RTMP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 smtClean="0"/>
                        <a:t>HLS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服务端码率控制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多码率支持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水印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内容加密（</a:t>
                      </a:r>
                      <a:r>
                        <a:rPr lang="en-US" altLang="zh-CN" dirty="0" smtClean="0"/>
                        <a:t>DRM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5296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金山云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dirty="0" smtClean="0"/>
                        <a:t>ING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5296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腾讯云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6001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奥点云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√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6001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百度开放云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8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流畅性对比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4040188" cy="639762"/>
          </a:xfrm>
        </p:spPr>
        <p:txBody>
          <a:bodyPr/>
          <a:lstStyle/>
          <a:p>
            <a:pPr algn="ctr"/>
            <a:r>
              <a:rPr lang="zh-CN" altLang="en-US" dirty="0" smtClean="0"/>
              <a:t>奥点云直播</a:t>
            </a:r>
            <a:endParaRPr lang="zh-CN" altLang="en-US" dirty="0"/>
          </a:p>
        </p:txBody>
      </p:sp>
      <p:pic>
        <p:nvPicPr>
          <p:cNvPr id="4" name="aodia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5660" y="2211160"/>
            <a:ext cx="4040188" cy="3068638"/>
          </a:xfrm>
        </p:spPr>
      </p:pic>
      <p:sp>
        <p:nvSpPr>
          <p:cNvPr id="8" name="文本占位符 7"/>
          <p:cNvSpPr>
            <a:spLocks noGrp="1"/>
          </p:cNvSpPr>
          <p:nvPr>
            <p:ph type="body" sz="quarter" idx="3"/>
          </p:nvPr>
        </p:nvSpPr>
        <p:spPr>
          <a:xfrm>
            <a:off x="4645025" y="1526803"/>
            <a:ext cx="4041775" cy="639762"/>
          </a:xfrm>
        </p:spPr>
        <p:txBody>
          <a:bodyPr/>
          <a:lstStyle/>
          <a:p>
            <a:pPr algn="ctr"/>
            <a:r>
              <a:rPr lang="zh-CN" altLang="en-US" dirty="0" smtClean="0"/>
              <a:t>百度</a:t>
            </a:r>
            <a:r>
              <a:rPr lang="en-US" altLang="zh-CN" dirty="0" smtClean="0"/>
              <a:t>LSS</a:t>
            </a:r>
            <a:endParaRPr lang="zh-CN" altLang="en-US" dirty="0"/>
          </a:p>
        </p:txBody>
      </p:sp>
      <p:pic>
        <p:nvPicPr>
          <p:cNvPr id="5" name="baidu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12473" y="2199042"/>
            <a:ext cx="4074327" cy="309442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494062" y="5507940"/>
            <a:ext cx="454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6</a:t>
            </a:r>
            <a:r>
              <a:rPr lang="zh-CN" altLang="en-US" dirty="0" smtClean="0"/>
              <a:t>秒左右开始限制下行带宽为</a:t>
            </a:r>
            <a:r>
              <a:rPr lang="en-US" altLang="zh-CN" dirty="0" smtClean="0"/>
              <a:t>500kbps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87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项目总结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我的主要工作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后台架构设计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音</a:t>
            </a:r>
            <a:r>
              <a:rPr lang="zh-CN" altLang="en-US" sz="2400" dirty="0" smtClean="0"/>
              <a:t>视频功能</a:t>
            </a:r>
            <a:r>
              <a:rPr lang="zh-CN" altLang="en-US" sz="2400" dirty="0"/>
              <a:t>设计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音视频</a:t>
            </a:r>
            <a:r>
              <a:rPr lang="zh-CN" altLang="en-US" sz="2400" dirty="0" smtClean="0"/>
              <a:t>技术实现与调优</a:t>
            </a:r>
            <a:endParaRPr lang="en-US" altLang="zh-CN" sz="2400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项目收益</a:t>
            </a:r>
            <a:endParaRPr lang="en-US" altLang="zh-CN" dirty="0"/>
          </a:p>
          <a:p>
            <a:pPr lvl="1"/>
            <a:r>
              <a:rPr lang="zh-CN" altLang="en-US" sz="2400" dirty="0"/>
              <a:t>从</a:t>
            </a:r>
            <a:r>
              <a:rPr lang="en-US" altLang="zh-CN" sz="2400" dirty="0"/>
              <a:t>0</a:t>
            </a:r>
            <a:r>
              <a:rPr lang="zh-CN" altLang="en-US" sz="2400" dirty="0"/>
              <a:t>到</a:t>
            </a:r>
            <a:r>
              <a:rPr lang="en-US" altLang="zh-CN" sz="2400" dirty="0"/>
              <a:t>1</a:t>
            </a:r>
            <a:r>
              <a:rPr lang="zh-CN" altLang="en-US" sz="2400" dirty="0"/>
              <a:t>建立起直播</a:t>
            </a:r>
            <a:r>
              <a:rPr lang="en-US" altLang="zh-CN" sz="2400" dirty="0" err="1"/>
              <a:t>PaaS</a:t>
            </a:r>
            <a:r>
              <a:rPr lang="zh-CN" altLang="en-US" sz="2400" dirty="0"/>
              <a:t>平台</a:t>
            </a:r>
            <a:endParaRPr lang="en-US" altLang="zh-CN" sz="2400" dirty="0"/>
          </a:p>
          <a:p>
            <a:pPr lvl="1"/>
            <a:r>
              <a:rPr lang="en-US" altLang="zh-CN" sz="2400" dirty="0"/>
              <a:t>8</a:t>
            </a:r>
            <a:r>
              <a:rPr lang="zh-CN" altLang="en-US" sz="2400" dirty="0" smtClean="0"/>
              <a:t>月开始</a:t>
            </a:r>
            <a:r>
              <a:rPr lang="zh-CN" altLang="en-US" sz="2400" dirty="0"/>
              <a:t>公测</a:t>
            </a:r>
            <a:endParaRPr lang="en-US" altLang="zh-CN" sz="2400" dirty="0"/>
          </a:p>
          <a:p>
            <a:pPr lvl="1"/>
            <a:r>
              <a:rPr lang="zh-CN" altLang="en-US" sz="2400" dirty="0"/>
              <a:t>企业用户：</a:t>
            </a:r>
            <a:r>
              <a:rPr lang="en-US" altLang="zh-CN" sz="2400" dirty="0"/>
              <a:t>150+</a:t>
            </a:r>
          </a:p>
          <a:p>
            <a:pPr lvl="1"/>
            <a:r>
              <a:rPr lang="zh-CN" altLang="en-US" sz="2400" dirty="0"/>
              <a:t>直播会话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3600</a:t>
            </a:r>
            <a:r>
              <a:rPr lang="en-US" altLang="zh-CN" sz="2400" dirty="0"/>
              <a:t>+</a:t>
            </a:r>
          </a:p>
          <a:p>
            <a:pPr lvl="1"/>
            <a:r>
              <a:rPr lang="zh-CN" altLang="en-US" sz="2400" dirty="0"/>
              <a:t>直播时长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1w</a:t>
            </a:r>
            <a:r>
              <a:rPr lang="en-US" altLang="zh-CN" sz="2400" dirty="0"/>
              <a:t>+</a:t>
            </a:r>
            <a:r>
              <a:rPr lang="zh-CN" altLang="en-US" sz="2400" dirty="0" smtClean="0"/>
              <a:t>小时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775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直播延伸：单双向混合直播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084588577"/>
              </p:ext>
            </p:extLst>
          </p:nvPr>
        </p:nvGraphicFramePr>
        <p:xfrm>
          <a:off x="256496" y="1340768"/>
          <a:ext cx="8448600" cy="5344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100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48" y="413792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单双向混合</a:t>
            </a:r>
            <a:r>
              <a:rPr lang="zh-CN" altLang="en-US" dirty="0" smtClean="0">
                <a:solidFill>
                  <a:schemeClr val="tx1"/>
                </a:solidFill>
              </a:rPr>
              <a:t>直播：总体设计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68760"/>
            <a:ext cx="8856984" cy="458491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815407" y="4896542"/>
            <a:ext cx="5328593" cy="1812100"/>
            <a:chOff x="-122431" y="1902377"/>
            <a:chExt cx="1999343" cy="1580575"/>
          </a:xfrm>
          <a:solidFill>
            <a:srgbClr val="92D050"/>
          </a:solidFill>
        </p:grpSpPr>
        <p:sp>
          <p:nvSpPr>
            <p:cNvPr id="8" name="矩形 7"/>
            <p:cNvSpPr/>
            <p:nvPr/>
          </p:nvSpPr>
          <p:spPr>
            <a:xfrm>
              <a:off x="3094" y="1902377"/>
              <a:ext cx="1860500" cy="14407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矩形 8"/>
            <p:cNvSpPr/>
            <p:nvPr/>
          </p:nvSpPr>
          <p:spPr>
            <a:xfrm>
              <a:off x="-122431" y="1902377"/>
              <a:ext cx="1999343" cy="158057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0" lvl="1" algn="l" defTabSz="844550"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 smtClean="0"/>
                <a:t>在</a:t>
              </a:r>
              <a:r>
                <a:rPr lang="en-US" altLang="zh-CN" dirty="0" smtClean="0"/>
                <a:t>SIP</a:t>
              </a:r>
              <a:r>
                <a:rPr lang="zh-CN" altLang="en-US" dirty="0" smtClean="0"/>
                <a:t>视频系统与直播服务之间引入</a:t>
              </a:r>
              <a:r>
                <a:rPr lang="en-US" altLang="zh-CN" dirty="0" smtClean="0"/>
                <a:t>SIP-RTMP Gateway</a:t>
              </a:r>
              <a:r>
                <a:rPr lang="zh-CN" altLang="en-US" dirty="0" smtClean="0"/>
                <a:t>：</a:t>
              </a:r>
              <a:endParaRPr lang="en-US" altLang="zh-CN" dirty="0" smtClean="0"/>
            </a:p>
            <a:p>
              <a:pPr marL="285750" lvl="1" indent="-285750" algn="l" defTabSz="844550"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zh-CN" altLang="en-US" dirty="0" smtClean="0"/>
                <a:t>与内网部署的会议系统集成</a:t>
              </a:r>
              <a:endParaRPr lang="en-US" altLang="zh-CN" dirty="0" smtClean="0"/>
            </a:p>
            <a:p>
              <a:pPr marL="285750" lvl="1" indent="-285750" algn="l" defTabSz="844550"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altLang="zh-CN" dirty="0" smtClean="0"/>
                <a:t>RTMP</a:t>
              </a:r>
              <a:r>
                <a:rPr lang="zh-CN" altLang="en-US" dirty="0" smtClean="0"/>
                <a:t>向外推送，对于部署要求低</a:t>
              </a:r>
              <a:endParaRPr lang="en-US" altLang="zh-CN" dirty="0" smtClean="0"/>
            </a:p>
            <a:p>
              <a:pPr marL="285750" lvl="1" indent="-285750" algn="l" defTabSz="844550"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altLang="zh-CN" dirty="0" smtClean="0"/>
                <a:t>Gateway</a:t>
              </a:r>
              <a:r>
                <a:rPr lang="zh-CN" altLang="en-US" dirty="0" smtClean="0"/>
                <a:t>可以对非标准</a:t>
              </a:r>
              <a:r>
                <a:rPr lang="en-US" altLang="zh-CN" dirty="0" smtClean="0"/>
                <a:t>SIP/RTP</a:t>
              </a:r>
              <a:r>
                <a:rPr lang="zh-CN" altLang="en-US" dirty="0" smtClean="0"/>
                <a:t>协议进行定制兼容</a:t>
              </a:r>
              <a:endParaRPr lang="en-US" altLang="zh-CN" dirty="0" smtClean="0"/>
            </a:p>
            <a:p>
              <a:pPr marL="285750" lvl="1" indent="-285750" algn="l" defTabSz="8445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en-US" altLang="zh-CN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93272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/>
              <a:t>音视频</a:t>
            </a:r>
            <a:r>
              <a:rPr lang="zh-CN" altLang="en-US" sz="2800" dirty="0"/>
              <a:t>转码</a:t>
            </a:r>
            <a:endParaRPr lang="en-US" altLang="zh-CN" sz="2800" dirty="0" smtClean="0"/>
          </a:p>
          <a:p>
            <a:r>
              <a:rPr lang="en-US" altLang="zh-CN" sz="2800" dirty="0" smtClean="0"/>
              <a:t>(Multimedia Cloud Transcoder, MCT)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9877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90612"/>
            <a:ext cx="7886700" cy="994172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音视频转码</a:t>
            </a:r>
            <a:r>
              <a:rPr lang="en-US" altLang="zh-CN" dirty="0" smtClean="0">
                <a:solidFill>
                  <a:schemeClr val="tx1"/>
                </a:solidFill>
              </a:rPr>
              <a:t>(MCT)</a:t>
            </a:r>
            <a:r>
              <a:rPr lang="zh-CN" altLang="en-US" dirty="0" smtClean="0">
                <a:solidFill>
                  <a:schemeClr val="tx1"/>
                </a:solidFill>
              </a:rPr>
              <a:t>：项目背景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39552" y="1268760"/>
            <a:ext cx="7886700" cy="3263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为音视频文件提供高质量的转码计算服务，将源音视频文件转码为各种消费设备所需要的媒体文件格式，满足手机、平板、智能电视和</a:t>
            </a:r>
            <a:r>
              <a:rPr lang="en-US" altLang="zh-CN" sz="2000" dirty="0"/>
              <a:t>PC</a:t>
            </a:r>
            <a:r>
              <a:rPr lang="zh-CN" altLang="en-US" sz="2000" dirty="0"/>
              <a:t>等多终端播放需求</a:t>
            </a: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24168559"/>
              </p:ext>
            </p:extLst>
          </p:nvPr>
        </p:nvGraphicFramePr>
        <p:xfrm>
          <a:off x="755576" y="2636912"/>
          <a:ext cx="785763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719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主要挑战</a:t>
            </a:r>
            <a:r>
              <a:rPr lang="en-US" altLang="zh-CN" dirty="0" smtClean="0">
                <a:solidFill>
                  <a:schemeClr val="tx1"/>
                </a:solidFill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</a:rPr>
              <a:t>解决思路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028803" y="3617832"/>
            <a:ext cx="2767333" cy="2706828"/>
            <a:chOff x="468226" y="3890524"/>
            <a:chExt cx="1860500" cy="2706828"/>
          </a:xfrm>
          <a:solidFill>
            <a:srgbClr val="92D050"/>
          </a:solidFill>
        </p:grpSpPr>
        <p:sp>
          <p:nvSpPr>
            <p:cNvPr id="17" name="等腰三角形 16"/>
            <p:cNvSpPr/>
            <p:nvPr/>
          </p:nvSpPr>
          <p:spPr bwMode="auto">
            <a:xfrm rot="10800000">
              <a:off x="915633" y="3890524"/>
              <a:ext cx="935340" cy="360040"/>
            </a:xfrm>
            <a:prstGeom prst="triangle">
              <a:avLst/>
            </a:prstGeom>
            <a:grpFill/>
            <a:ln w="12700">
              <a:noFill/>
            </a:ln>
            <a:effectLst>
              <a:outerShdw sx="0" sy="0" rotWithShape="0">
                <a:scrgbClr r="0" g="0" b="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8226" y="4365104"/>
              <a:ext cx="1860500" cy="2232248"/>
              <a:chOff x="3094" y="1902377"/>
              <a:chExt cx="1860500" cy="1440781"/>
            </a:xfrm>
            <a:grpFill/>
          </p:grpSpPr>
          <p:sp>
            <p:nvSpPr>
              <p:cNvPr id="19" name="矩形 18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矩形 19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346" tIns="101346" rIns="135128" bIns="152019" numCol="1" spcCol="1270" anchor="t" anchorCtr="0">
                <a:noAutofit/>
              </a:bodyPr>
              <a:lstStyle/>
              <a:p>
                <a:pPr marL="285750" lvl="1" indent="-2857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分布式高保真编码</a:t>
                </a:r>
                <a:endParaRPr lang="en-US" altLang="zh-CN" dirty="0" smtClean="0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292499" y="1673616"/>
            <a:ext cx="2507456" cy="1656184"/>
            <a:chOff x="5719571" y="1775191"/>
            <a:chExt cx="2507456" cy="1962674"/>
          </a:xfrm>
        </p:grpSpPr>
        <p:sp>
          <p:nvSpPr>
            <p:cNvPr id="27" name="矩形 26"/>
            <p:cNvSpPr/>
            <p:nvPr/>
          </p:nvSpPr>
          <p:spPr>
            <a:xfrm>
              <a:off x="5719571" y="1775191"/>
              <a:ext cx="2507456" cy="1962674"/>
            </a:xfrm>
            <a:prstGeom prst="rect">
              <a:avLst/>
            </a:prstGeom>
          </p:spPr>
          <p:style>
            <a:ln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矩形 27"/>
            <p:cNvSpPr/>
            <p:nvPr/>
          </p:nvSpPr>
          <p:spPr>
            <a:xfrm>
              <a:off x="5719571" y="1775191"/>
              <a:ext cx="2507456" cy="19626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0" lvl="1" algn="l" defTabSz="11557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600" kern="1200" dirty="0" smtClean="0"/>
                <a:t>海量媒体数据如何快速处理</a:t>
              </a:r>
              <a:endParaRPr lang="zh-CN" altLang="en-US" sz="2600" kern="12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028803" y="1628801"/>
            <a:ext cx="2763806" cy="1700999"/>
            <a:chOff x="5719571" y="1775191"/>
            <a:chExt cx="2507456" cy="1962674"/>
          </a:xfrm>
        </p:grpSpPr>
        <p:sp>
          <p:nvSpPr>
            <p:cNvPr id="30" name="矩形 29"/>
            <p:cNvSpPr/>
            <p:nvPr/>
          </p:nvSpPr>
          <p:spPr>
            <a:xfrm>
              <a:off x="5719571" y="1775191"/>
              <a:ext cx="2507456" cy="1962674"/>
            </a:xfrm>
            <a:prstGeom prst="rect">
              <a:avLst/>
            </a:prstGeom>
          </p:spPr>
          <p:style>
            <a:ln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矩形 30"/>
            <p:cNvSpPr/>
            <p:nvPr/>
          </p:nvSpPr>
          <p:spPr>
            <a:xfrm>
              <a:off x="5719571" y="1775191"/>
              <a:ext cx="2507456" cy="19626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0" lvl="1" algn="l" defTabSz="11557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600" kern="1200" dirty="0" smtClean="0"/>
                <a:t>如何保证媒体质量又控制流量</a:t>
              </a:r>
              <a:endParaRPr lang="zh-CN" altLang="en-US" sz="2600" kern="1200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92500" y="3617831"/>
            <a:ext cx="2507456" cy="2706828"/>
            <a:chOff x="468226" y="3890524"/>
            <a:chExt cx="1860500" cy="2706828"/>
          </a:xfrm>
          <a:solidFill>
            <a:srgbClr val="92D050"/>
          </a:solidFill>
        </p:grpSpPr>
        <p:sp>
          <p:nvSpPr>
            <p:cNvPr id="36" name="等腰三角形 35"/>
            <p:cNvSpPr/>
            <p:nvPr/>
          </p:nvSpPr>
          <p:spPr bwMode="auto">
            <a:xfrm rot="10800000">
              <a:off x="915633" y="3890524"/>
              <a:ext cx="935340" cy="360040"/>
            </a:xfrm>
            <a:prstGeom prst="triangle">
              <a:avLst/>
            </a:prstGeom>
            <a:grpFill/>
            <a:ln w="12700">
              <a:noFill/>
            </a:ln>
            <a:effectLst>
              <a:outerShdw sx="0" sy="0" rotWithShape="0">
                <a:scrgbClr r="0" g="0" b="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68226" y="4365104"/>
              <a:ext cx="1860500" cy="2232248"/>
              <a:chOff x="3094" y="1902377"/>
              <a:chExt cx="1860500" cy="1440781"/>
            </a:xfrm>
            <a:grpFill/>
          </p:grpSpPr>
          <p:sp>
            <p:nvSpPr>
              <p:cNvPr id="38" name="矩形 37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矩形 38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346" tIns="101346" rIns="135128" bIns="152019" numCol="1" spcCol="1270" anchor="t" anchorCtr="0">
                <a:noAutofit/>
              </a:bodyPr>
              <a:lstStyle/>
              <a:p>
                <a:pPr marL="285750" lvl="1" indent="-2857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分布式高效编解码</a:t>
                </a:r>
                <a:endParaRPr lang="en-US" altLang="zh-CN" dirty="0" smtClean="0"/>
              </a:p>
              <a:p>
                <a:pPr marL="285750" lvl="1" indent="-2857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 err="1" smtClean="0"/>
                  <a:t>Transmux</a:t>
                </a:r>
                <a:r>
                  <a:rPr lang="zh-CN" altLang="en-US" dirty="0" smtClean="0"/>
                  <a:t>模式自动检测</a:t>
                </a:r>
                <a:endParaRPr lang="en-US" altLang="zh-CN" dirty="0" smtClean="0"/>
              </a:p>
              <a:p>
                <a:pPr marL="285750" lvl="1" indent="-2857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分布式内容上下传</a:t>
                </a:r>
                <a:endParaRPr lang="zh-CN" altLang="en-US" dirty="0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981131" y="3617831"/>
            <a:ext cx="2767333" cy="2706828"/>
            <a:chOff x="468226" y="3890524"/>
            <a:chExt cx="1860500" cy="2706828"/>
          </a:xfrm>
          <a:solidFill>
            <a:srgbClr val="92D050"/>
          </a:solidFill>
        </p:grpSpPr>
        <p:sp>
          <p:nvSpPr>
            <p:cNvPr id="41" name="等腰三角形 40"/>
            <p:cNvSpPr/>
            <p:nvPr/>
          </p:nvSpPr>
          <p:spPr bwMode="auto">
            <a:xfrm rot="10800000">
              <a:off x="915633" y="3890524"/>
              <a:ext cx="935340" cy="360040"/>
            </a:xfrm>
            <a:prstGeom prst="triangle">
              <a:avLst/>
            </a:prstGeom>
            <a:grpFill/>
            <a:ln w="12700">
              <a:noFill/>
            </a:ln>
            <a:effectLst>
              <a:outerShdw sx="0" sy="0" rotWithShape="0">
                <a:scrgbClr r="0" g="0" b="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6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68226" y="4365104"/>
              <a:ext cx="1860500" cy="2232248"/>
              <a:chOff x="3094" y="1902377"/>
              <a:chExt cx="1860500" cy="1440781"/>
            </a:xfrm>
            <a:grpFill/>
          </p:grpSpPr>
          <p:sp>
            <p:nvSpPr>
              <p:cNvPr id="43" name="矩形 42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矩形 43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346" tIns="101346" rIns="135128" bIns="152019" numCol="1" spcCol="1270" anchor="t" anchorCtr="0">
                <a:noAutofit/>
              </a:bodyPr>
              <a:lstStyle/>
              <a:p>
                <a:pPr marL="285750" lvl="1" indent="-2857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MP4/FLV/HLS</a:t>
                </a:r>
                <a:r>
                  <a:rPr lang="zh-CN" altLang="en-US" dirty="0" smtClean="0"/>
                  <a:t>支持</a:t>
                </a:r>
                <a:endParaRPr lang="en-US" altLang="zh-CN" dirty="0" smtClean="0"/>
              </a:p>
              <a:p>
                <a:pPr marL="285750" lvl="1" indent="-2857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HLS/Adaptive-HLS </a:t>
                </a:r>
                <a:r>
                  <a:rPr lang="zh-CN" altLang="en-US" dirty="0" smtClean="0"/>
                  <a:t>格式标准化，适应于移动互联网</a:t>
                </a:r>
                <a:endParaRPr lang="zh-CN" altLang="en-US" dirty="0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981131" y="1628800"/>
            <a:ext cx="2763806" cy="1700999"/>
            <a:chOff x="5719571" y="1775191"/>
            <a:chExt cx="2507456" cy="1962674"/>
          </a:xfrm>
        </p:grpSpPr>
        <p:sp>
          <p:nvSpPr>
            <p:cNvPr id="46" name="矩形 45"/>
            <p:cNvSpPr/>
            <p:nvPr/>
          </p:nvSpPr>
          <p:spPr>
            <a:xfrm>
              <a:off x="5719571" y="1775191"/>
              <a:ext cx="2507456" cy="1962674"/>
            </a:xfrm>
            <a:prstGeom prst="rect">
              <a:avLst/>
            </a:prstGeom>
          </p:spPr>
          <p:style>
            <a:lnRef idx="2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矩形 46"/>
            <p:cNvSpPr/>
            <p:nvPr/>
          </p:nvSpPr>
          <p:spPr>
            <a:xfrm>
              <a:off x="5719571" y="1775191"/>
              <a:ext cx="2507456" cy="19626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0" lvl="1" algn="l" defTabSz="11557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2600" kern="1200" dirty="0" smtClean="0"/>
                <a:t>跨平台多端适配</a:t>
              </a:r>
              <a:endParaRPr lang="zh-CN" alt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0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24744"/>
            <a:ext cx="6392293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分布式架构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49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85800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效率、质量、体验提升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7996976" cy="46805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效率提升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cs typeface="+mn-cs"/>
              </a:rPr>
              <a:t>引入</a:t>
            </a:r>
            <a:r>
              <a:rPr lang="en-US" altLang="zh-CN" sz="3200" dirty="0" err="1">
                <a:cs typeface="+mn-cs"/>
              </a:rPr>
              <a:t>Transmux</a:t>
            </a:r>
            <a:r>
              <a:rPr lang="zh-CN" altLang="en-US" sz="3200" dirty="0">
                <a:cs typeface="+mn-cs"/>
              </a:rPr>
              <a:t>模式，实现秒级转码</a:t>
            </a:r>
            <a:endParaRPr lang="en-US" altLang="zh-CN" sz="3200" dirty="0"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cs typeface="+mn-cs"/>
              </a:rPr>
              <a:t>分布式上传，减少上传时间开销</a:t>
            </a:r>
            <a:endParaRPr lang="en-US" altLang="zh-CN" sz="3200" dirty="0"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视频质量提升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cs typeface="+mn-cs"/>
              </a:rPr>
              <a:t>优化运动估计、编码模式与码率控制模式，进一步增加压缩率</a:t>
            </a:r>
            <a:r>
              <a:rPr lang="en-US" altLang="zh-CN" sz="3200" dirty="0">
                <a:cs typeface="+mn-cs"/>
              </a:rPr>
              <a:t>5%-15%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多端适配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3200" dirty="0">
                <a:cs typeface="+mn-cs"/>
              </a:rPr>
              <a:t>转码视频标准化，适应于移动互联网（</a:t>
            </a:r>
            <a:r>
              <a:rPr lang="en-US" altLang="zh-CN" sz="3200" dirty="0">
                <a:cs typeface="+mn-cs"/>
              </a:rPr>
              <a:t>HLS, Adaptive HLS</a:t>
            </a:r>
            <a:r>
              <a:rPr lang="zh-CN" altLang="en-US" sz="3200" dirty="0">
                <a:cs typeface="+mn-cs"/>
              </a:rPr>
              <a:t>）</a:t>
            </a:r>
            <a:endParaRPr lang="en-US" altLang="zh-CN" sz="3200" dirty="0">
              <a:cs typeface="+mn-cs"/>
            </a:endParaRPr>
          </a:p>
          <a:p>
            <a:pPr lvl="1"/>
            <a:endParaRPr lang="zh-CN" altLang="en-US" sz="3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8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自我介绍</a:t>
            </a:r>
            <a:endParaRPr lang="zh-CN" altLang="en-US" sz="4000" b="0" dirty="0" smtClean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3100" dirty="0" smtClean="0"/>
              <a:t>2014</a:t>
            </a:r>
            <a:r>
              <a:rPr lang="zh-CN" altLang="en-US" sz="3100" dirty="0" smtClean="0"/>
              <a:t>年</a:t>
            </a:r>
            <a:r>
              <a:rPr lang="en-US" altLang="zh-CN" sz="3100" dirty="0" smtClean="0"/>
              <a:t>12</a:t>
            </a:r>
            <a:r>
              <a:rPr lang="zh-CN" altLang="en-US" sz="3100" dirty="0" smtClean="0"/>
              <a:t>月入职基础架构部</a:t>
            </a:r>
            <a:endParaRPr lang="en-US" altLang="zh-CN" sz="3100" dirty="0" smtClean="0"/>
          </a:p>
          <a:p>
            <a:endParaRPr lang="en-US" altLang="zh-CN" sz="3100" dirty="0" smtClean="0"/>
          </a:p>
          <a:p>
            <a:r>
              <a:rPr lang="zh-CN" altLang="en-US" sz="3100" dirty="0" smtClean="0"/>
              <a:t>开放云媒体云团队视频架构师</a:t>
            </a:r>
            <a:endParaRPr lang="en-US" altLang="zh-CN" sz="3100" dirty="0" smtClean="0"/>
          </a:p>
          <a:p>
            <a:endParaRPr lang="en-US" altLang="zh-CN" sz="3100" dirty="0" smtClean="0"/>
          </a:p>
          <a:p>
            <a:r>
              <a:rPr lang="en-US" altLang="zh-CN" sz="3100" dirty="0" smtClean="0"/>
              <a:t>2014.12~</a:t>
            </a:r>
            <a:r>
              <a:rPr lang="zh-CN" altLang="en-US" sz="3100" dirty="0" smtClean="0"/>
              <a:t>至今：负责音视频转码</a:t>
            </a:r>
            <a:r>
              <a:rPr lang="en-US" altLang="zh-CN" sz="3100" dirty="0" smtClean="0"/>
              <a:t>(MCT</a:t>
            </a:r>
            <a:r>
              <a:rPr lang="en-US" altLang="zh-CN" sz="3100" dirty="0"/>
              <a:t>)</a:t>
            </a:r>
            <a:r>
              <a:rPr lang="zh-CN" altLang="en-US" sz="3100" dirty="0" smtClean="0"/>
              <a:t>质量与性能</a:t>
            </a:r>
            <a:endParaRPr lang="en-US" altLang="zh-CN" sz="3100" dirty="0" smtClean="0"/>
          </a:p>
          <a:p>
            <a:endParaRPr lang="en-US" altLang="zh-CN" sz="3100" dirty="0" smtClean="0"/>
          </a:p>
          <a:p>
            <a:r>
              <a:rPr lang="en-US" altLang="zh-CN" sz="3100" dirty="0" smtClean="0"/>
              <a:t>2015.6~</a:t>
            </a:r>
            <a:r>
              <a:rPr lang="zh-CN" altLang="en-US" sz="3100" dirty="0" smtClean="0"/>
              <a:t>至今：负责音视频直播</a:t>
            </a:r>
            <a:r>
              <a:rPr lang="en-US" altLang="zh-CN" sz="3100" dirty="0" smtClean="0"/>
              <a:t>(LSS)</a:t>
            </a:r>
            <a:r>
              <a:rPr lang="zh-CN" altLang="en-US" sz="3100" dirty="0" smtClean="0"/>
              <a:t>后台架构与音视频技术</a:t>
            </a:r>
            <a:endParaRPr lang="en-US" altLang="zh-CN" sz="3100" dirty="0" smtClean="0"/>
          </a:p>
          <a:p>
            <a:endParaRPr lang="en-US" altLang="zh-CN" sz="3100" dirty="0" smtClean="0"/>
          </a:p>
          <a:p>
            <a:r>
              <a:rPr lang="zh-CN" altLang="en-US" sz="3100" dirty="0" smtClean="0"/>
              <a:t>加入百度之前：</a:t>
            </a:r>
            <a:endParaRPr lang="en-US" altLang="zh-CN" sz="3100" dirty="0" smtClean="0"/>
          </a:p>
          <a:p>
            <a:pPr lvl="1"/>
            <a:r>
              <a:rPr lang="en-US" altLang="zh-CN" sz="2400" dirty="0" smtClean="0"/>
              <a:t>2012.7-2014.12</a:t>
            </a:r>
            <a:r>
              <a:rPr lang="zh-CN" altLang="en-US" sz="2400" dirty="0" smtClean="0"/>
              <a:t>：思科首席技术与架构部视频组技术负责人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2010.7-2012.6</a:t>
            </a:r>
            <a:r>
              <a:rPr lang="zh-CN" altLang="en-US" sz="2400" dirty="0" smtClean="0"/>
              <a:t>：微软亚洲研究院副研究员，视频通信研究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2010.6</a:t>
            </a:r>
            <a:r>
              <a:rPr lang="zh-CN" altLang="en-US" sz="2400" dirty="0" smtClean="0"/>
              <a:t>：毕业于中国科技大学，获博士学位</a:t>
            </a:r>
            <a:endParaRPr lang="en-US" altLang="zh-CN" sz="2400" dirty="0"/>
          </a:p>
          <a:p>
            <a:endParaRPr lang="en-US" altLang="zh-CN" sz="2000" dirty="0" smtClean="0"/>
          </a:p>
          <a:p>
            <a:pPr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/>
          <a:lstStyle/>
          <a:p>
            <a:r>
              <a:rPr lang="zh-CN" altLang="en-US" sz="3000" dirty="0">
                <a:solidFill>
                  <a:schemeClr val="tx1"/>
                </a:solidFill>
              </a:rPr>
              <a:t>转码质量：客观质量比较</a:t>
            </a:r>
          </a:p>
        </p:txBody>
      </p:sp>
      <p:sp>
        <p:nvSpPr>
          <p:cNvPr id="57" name="内容占位符 56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132185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同等带宽损耗下，百度转码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PSNR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（峰值信噪比）比同类产品高出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1.5~2dB</a:t>
            </a:r>
          </a:p>
          <a:p>
            <a:pPr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视频质量下，百度转码比同类产品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节省存储和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</a:t>
            </a: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15%~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50%</a:t>
            </a:r>
          </a:p>
          <a:p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389140" y="2277318"/>
            <a:ext cx="4254868" cy="2736304"/>
            <a:chOff x="971600" y="1707654"/>
            <a:chExt cx="6120680" cy="2754306"/>
          </a:xfrm>
        </p:grpSpPr>
        <p:graphicFrame>
          <p:nvGraphicFramePr>
            <p:cNvPr id="45" name="图表 4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17009272"/>
                </p:ext>
              </p:extLst>
            </p:nvPr>
          </p:nvGraphicFramePr>
          <p:xfrm>
            <a:off x="971600" y="1707654"/>
            <a:ext cx="6120680" cy="27543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46" name="组合 8"/>
            <p:cNvGrpSpPr/>
            <p:nvPr/>
          </p:nvGrpSpPr>
          <p:grpSpPr>
            <a:xfrm>
              <a:off x="2987824" y="2301720"/>
              <a:ext cx="2550690" cy="1087061"/>
              <a:chOff x="2016224" y="864096"/>
              <a:chExt cx="2550690" cy="1449414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3960440" y="864096"/>
                <a:ext cx="0" cy="1368152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ash"/>
                <a:headEnd type="arrow"/>
                <a:tailEnd type="arrow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>
              <a:xfrm flipH="1">
                <a:off x="2016224" y="2304256"/>
                <a:ext cx="1656184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B0F0"/>
                </a:solidFill>
                <a:prstDash val="sysDash"/>
                <a:headEnd type="arrow"/>
                <a:tailEnd type="arrow"/>
              </a:ln>
              <a:effectLst/>
            </p:spPr>
          </p:cxnSp>
          <p:sp>
            <p:nvSpPr>
              <p:cNvPr id="49" name="文本框 16"/>
              <p:cNvSpPr txBox="1"/>
              <p:nvPr/>
            </p:nvSpPr>
            <p:spPr>
              <a:xfrm>
                <a:off x="2495226" y="1941749"/>
                <a:ext cx="648071" cy="371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50%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文本框 5"/>
              <p:cNvSpPr txBox="1"/>
              <p:nvPr/>
            </p:nvSpPr>
            <p:spPr>
              <a:xfrm>
                <a:off x="3960440" y="1368152"/>
                <a:ext cx="606474" cy="346776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2dB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aphicFrame>
        <p:nvGraphicFramePr>
          <p:cNvPr id="51" name="图表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418334"/>
              </p:ext>
            </p:extLst>
          </p:nvPr>
        </p:nvGraphicFramePr>
        <p:xfrm>
          <a:off x="4716016" y="2302306"/>
          <a:ext cx="4104456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2" name="文本框 5"/>
          <p:cNvSpPr txBox="1"/>
          <p:nvPr/>
        </p:nvSpPr>
        <p:spPr>
          <a:xfrm>
            <a:off x="7119990" y="2781374"/>
            <a:ext cx="764378" cy="258382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1.5dB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6660232" y="3192751"/>
            <a:ext cx="459758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  <a:headEnd type="arrow"/>
            <a:tailEnd type="arrow"/>
          </a:ln>
          <a:effectLst/>
        </p:spPr>
      </p:cxnSp>
      <p:sp>
        <p:nvSpPr>
          <p:cNvPr id="54" name="文本框 16"/>
          <p:cNvSpPr txBox="1"/>
          <p:nvPr/>
        </p:nvSpPr>
        <p:spPr>
          <a:xfrm>
            <a:off x="6660232" y="3165451"/>
            <a:ext cx="450515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0%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67544" y="5074317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测试</a:t>
            </a:r>
            <a:r>
              <a:rPr lang="zh-CN" altLang="en-US" sz="12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视频：</a:t>
            </a:r>
            <a:r>
              <a:rPr lang="en-US" altLang="zh-CN" sz="12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big buck </a:t>
            </a:r>
            <a:r>
              <a:rPr lang="en-US" altLang="zh-CN" sz="1200" dirty="0" err="1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buny</a:t>
            </a:r>
            <a:endParaRPr lang="zh-CN" altLang="en-US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626471" y="5096284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测试</a:t>
            </a:r>
            <a:r>
              <a:rPr lang="zh-CN" altLang="en-US" sz="12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视频：</a:t>
            </a:r>
            <a:r>
              <a:rPr lang="en-US" altLang="zh-CN" sz="1200" dirty="0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rusted </a:t>
            </a:r>
            <a:r>
              <a:rPr lang="en-US" altLang="zh-CN" sz="1200" dirty="0" err="1" smtClean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deadsea</a:t>
            </a:r>
            <a:endParaRPr lang="zh-CN" altLang="en-US" sz="1200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836" y="5707714"/>
            <a:ext cx="973299" cy="1105476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796136" y="5732817"/>
            <a:ext cx="3168352" cy="107721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/>
              <a:t>云学堂</a:t>
            </a:r>
            <a:r>
              <a:rPr lang="zh-CN" altLang="en-US" sz="1600" dirty="0" smtClean="0"/>
              <a:t>：评估表明百度转码服务在同等质量情况下比七牛节省流量</a:t>
            </a:r>
            <a:r>
              <a:rPr lang="en-US" altLang="zh-CN" sz="1600" dirty="0" smtClean="0"/>
              <a:t>10-20%</a:t>
            </a:r>
            <a:r>
              <a:rPr lang="zh-CN" altLang="en-US" sz="1600" dirty="0" smtClean="0"/>
              <a:t>，决定从七牛云存储迁移至百度开放云</a:t>
            </a:r>
            <a:endParaRPr lang="zh-CN" altLang="en-US" sz="1600" dirty="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5731338"/>
            <a:ext cx="936104" cy="1078697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951941" y="5736158"/>
            <a:ext cx="3260019" cy="107721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 smtClean="0"/>
              <a:t>传课：从自研转码平台迁移</a:t>
            </a:r>
            <a:r>
              <a:rPr lang="zh-CN" altLang="en-US" sz="1600" dirty="0"/>
              <a:t>开放</a:t>
            </a:r>
            <a:r>
              <a:rPr lang="zh-CN" altLang="en-US" sz="1600" dirty="0" smtClean="0"/>
              <a:t>云后，在同样清晰度下，节省带宽消耗约</a:t>
            </a:r>
            <a:r>
              <a:rPr lang="en-US" altLang="zh-CN" sz="1600" dirty="0" smtClean="0"/>
              <a:t>10%+</a:t>
            </a:r>
            <a:r>
              <a:rPr lang="zh-CN" altLang="en-US" sz="1600" dirty="0" smtClean="0"/>
              <a:t>，转码量超过</a:t>
            </a:r>
            <a:r>
              <a:rPr lang="en-US" altLang="zh-CN" sz="1600" dirty="0" smtClean="0"/>
              <a:t>41w</a:t>
            </a:r>
            <a:r>
              <a:rPr lang="zh-CN" altLang="en-US" sz="1600" dirty="0" smtClean="0"/>
              <a:t>个视频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39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5022" y="1359844"/>
            <a:ext cx="8331434" cy="5498156"/>
            <a:chOff x="881214" y="951570"/>
            <a:chExt cx="7628482" cy="4114702"/>
          </a:xfrm>
        </p:grpSpPr>
        <p:grpSp>
          <p:nvGrpSpPr>
            <p:cNvPr id="5" name="组合 13"/>
            <p:cNvGrpSpPr/>
            <p:nvPr/>
          </p:nvGrpSpPr>
          <p:grpSpPr>
            <a:xfrm>
              <a:off x="881214" y="951570"/>
              <a:ext cx="7628482" cy="4114702"/>
              <a:chOff x="-223960" y="334491"/>
              <a:chExt cx="9632128" cy="682479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12704" y="334491"/>
                <a:ext cx="4795464" cy="5374578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3960" y="336410"/>
                <a:ext cx="4734618" cy="5372658"/>
              </a:xfrm>
              <a:prstGeom prst="rect">
                <a:avLst/>
              </a:prstGeom>
            </p:spPr>
          </p:pic>
          <p:sp>
            <p:nvSpPr>
              <p:cNvPr id="12" name="文本框 6"/>
              <p:cNvSpPr txBox="1"/>
              <p:nvPr/>
            </p:nvSpPr>
            <p:spPr>
              <a:xfrm>
                <a:off x="290297" y="5709070"/>
                <a:ext cx="3994988" cy="1450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竞品（七牛）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720P, 30fps, 2833kbps, 36.48dB)</a:t>
                </a:r>
              </a:p>
            </p:txBody>
          </p:sp>
          <p:sp>
            <p:nvSpPr>
              <p:cNvPr id="13" name="文本框 7"/>
              <p:cNvSpPr txBox="1"/>
              <p:nvPr/>
            </p:nvSpPr>
            <p:spPr>
              <a:xfrm>
                <a:off x="5168722" y="5709070"/>
                <a:ext cx="3912027" cy="1015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百度</a:t>
                </a:r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(720P, 30fps, 2691kbps, 37.72dB)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同心圆 5"/>
            <p:cNvSpPr/>
            <p:nvPr/>
          </p:nvSpPr>
          <p:spPr>
            <a:xfrm>
              <a:off x="1475656" y="1113588"/>
              <a:ext cx="1440160" cy="1080120"/>
            </a:xfrm>
            <a:prstGeom prst="donut">
              <a:avLst>
                <a:gd name="adj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同心圆 6"/>
            <p:cNvSpPr/>
            <p:nvPr/>
          </p:nvSpPr>
          <p:spPr>
            <a:xfrm>
              <a:off x="5292080" y="1167595"/>
              <a:ext cx="1440160" cy="1080120"/>
            </a:xfrm>
            <a:prstGeom prst="donut">
              <a:avLst>
                <a:gd name="adj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同心圆 7"/>
            <p:cNvSpPr/>
            <p:nvPr/>
          </p:nvSpPr>
          <p:spPr>
            <a:xfrm>
              <a:off x="2699792" y="2733768"/>
              <a:ext cx="1440160" cy="1080120"/>
            </a:xfrm>
            <a:prstGeom prst="donut">
              <a:avLst>
                <a:gd name="adj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同心圆 8"/>
            <p:cNvSpPr/>
            <p:nvPr/>
          </p:nvSpPr>
          <p:spPr>
            <a:xfrm>
              <a:off x="6516216" y="2787775"/>
              <a:ext cx="1440160" cy="1080120"/>
            </a:xfrm>
            <a:prstGeom prst="donut">
              <a:avLst>
                <a:gd name="adj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345021" y="365672"/>
            <a:ext cx="7886700" cy="994172"/>
          </a:xfrm>
        </p:spPr>
        <p:txBody>
          <a:bodyPr/>
          <a:lstStyle/>
          <a:p>
            <a:r>
              <a:rPr lang="zh-CN" altLang="en-US" sz="3000" dirty="0">
                <a:solidFill>
                  <a:schemeClr val="tx1"/>
                </a:solidFill>
              </a:rPr>
              <a:t>主观质量比较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2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46856" y="413792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转码效率</a:t>
            </a:r>
            <a:r>
              <a:rPr lang="zh-CN" altLang="en-US" dirty="0" smtClean="0">
                <a:solidFill>
                  <a:schemeClr val="tx1"/>
                </a:solidFill>
              </a:rPr>
              <a:t>比较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518864" y="1412776"/>
            <a:ext cx="8229600" cy="1138882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Font typeface="Wingdings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衡量指标：转码任务所花时间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  <a:buFont typeface="Wingdings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实验数据：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1080p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视频转码成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720p, 480p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360p</a:t>
            </a:r>
          </a:p>
          <a:p>
            <a:pPr marL="0" indent="0">
              <a:lnSpc>
                <a:spcPct val="160000"/>
              </a:lnSpc>
              <a:buNone/>
            </a:pPr>
            <a:endParaRPr lang="zh-CN" altLang="en-US" sz="2000" dirty="0"/>
          </a:p>
        </p:txBody>
      </p:sp>
      <p:graphicFrame>
        <p:nvGraphicFramePr>
          <p:cNvPr id="8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9547718"/>
              </p:ext>
            </p:extLst>
          </p:nvPr>
        </p:nvGraphicFramePr>
        <p:xfrm>
          <a:off x="755576" y="2708920"/>
          <a:ext cx="7416824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4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其他方面工作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业务与客户支持</a:t>
            </a:r>
            <a:endParaRPr lang="en-US" altLang="zh-CN" sz="2800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作为主要技术接口人之一，支持数家行业标杆客户及合作伙伴，包括：发改委、湖南</a:t>
            </a:r>
            <a:r>
              <a:rPr lang="zh-CN" altLang="en-US" sz="2000" dirty="0" smtClean="0"/>
              <a:t>亿谷</a:t>
            </a:r>
            <a:r>
              <a:rPr lang="zh-CN" altLang="en-US" sz="2000" dirty="0"/>
              <a:t>、海笙乐、微谷自媒体、南方电讯</a:t>
            </a:r>
            <a:r>
              <a:rPr lang="zh-CN" altLang="en-US" sz="2000" dirty="0" smtClean="0"/>
              <a:t>等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专利申请</a:t>
            </a:r>
            <a:endParaRPr lang="en-US" altLang="zh-CN" sz="2800" dirty="0" smtClean="0"/>
          </a:p>
          <a:p>
            <a:pPr lvl="1">
              <a:lnSpc>
                <a:spcPct val="150000"/>
              </a:lnSpc>
            </a:pPr>
            <a:r>
              <a:rPr lang="en-US" altLang="zh-CN" sz="2000" dirty="0" smtClean="0"/>
              <a:t>《</a:t>
            </a:r>
            <a:r>
              <a:rPr lang="zh-CN" altLang="en-US" sz="2000" dirty="0" smtClean="0"/>
              <a:t>一种快速生成</a:t>
            </a:r>
            <a:r>
              <a:rPr lang="en-US" altLang="zh-CN" sz="2000" dirty="0" smtClean="0"/>
              <a:t>HLS</a:t>
            </a:r>
            <a:r>
              <a:rPr lang="zh-CN" altLang="en-US" sz="2000" dirty="0" smtClean="0"/>
              <a:t>多码率视频的方法</a:t>
            </a:r>
            <a:r>
              <a:rPr lang="en-US" altLang="zh-CN" sz="2000" dirty="0" smtClean="0"/>
              <a:t>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88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接下来的工作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595803"/>
              </p:ext>
            </p:extLst>
          </p:nvPr>
        </p:nvGraphicFramePr>
        <p:xfrm>
          <a:off x="457200" y="15700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93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13792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个人成长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07402"/>
              </p:ext>
            </p:extLst>
          </p:nvPr>
        </p:nvGraphicFramePr>
        <p:xfrm>
          <a:off x="539552" y="1556791"/>
          <a:ext cx="6912768" cy="4444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50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5"/>
          <p:cNvSpPr txBox="1">
            <a:spLocks noChangeArrowheads="1"/>
          </p:cNvSpPr>
          <p:nvPr/>
        </p:nvSpPr>
        <p:spPr bwMode="auto">
          <a:xfrm>
            <a:off x="381000" y="381000"/>
            <a:ext cx="71199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sz="4000" dirty="0">
                <a:ea typeface="黑体" pitchFamily="2" charset="-122"/>
              </a:rPr>
              <a:t>The End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699" name="内容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 algn="ctr">
              <a:buSzPct val="100000"/>
              <a:buNone/>
            </a:pPr>
            <a:endParaRPr lang="en-US" altLang="zh-CN" dirty="0" smtClean="0">
              <a:ea typeface="黑体" pitchFamily="2" charset="-122"/>
            </a:endParaRPr>
          </a:p>
          <a:p>
            <a:pPr marL="514350" indent="-514350" algn="ctr">
              <a:buSzPct val="100000"/>
              <a:buNone/>
            </a:pPr>
            <a:endParaRPr lang="en-US" altLang="zh-CN" dirty="0" smtClean="0">
              <a:ea typeface="黑体" pitchFamily="2" charset="-122"/>
            </a:endParaRPr>
          </a:p>
          <a:p>
            <a:pPr marL="514350" indent="-514350" algn="ctr">
              <a:buSzPct val="100000"/>
              <a:buNone/>
            </a:pPr>
            <a:endParaRPr lang="en-US" altLang="zh-CN" dirty="0" smtClean="0">
              <a:ea typeface="黑体" pitchFamily="2" charset="-122"/>
            </a:endParaRPr>
          </a:p>
          <a:p>
            <a:pPr marL="514350" indent="-514350" algn="ctr">
              <a:buSzPct val="100000"/>
              <a:buNone/>
            </a:pPr>
            <a:r>
              <a:rPr lang="en-US" altLang="zh-CN" dirty="0" smtClean="0">
                <a:ea typeface="黑体" pitchFamily="2" charset="-122"/>
              </a:rPr>
              <a:t>				  </a:t>
            </a:r>
          </a:p>
          <a:p>
            <a:pPr marL="514350" indent="-514350" algn="ctr">
              <a:buSzPct val="100000"/>
              <a:buNone/>
            </a:pPr>
            <a:endParaRPr lang="en-US" altLang="zh-CN" sz="3200" dirty="0" smtClean="0">
              <a:ea typeface="黑体" pitchFamily="2" charset="-122"/>
            </a:endParaRPr>
          </a:p>
          <a:p>
            <a:pPr marL="514350" indent="-514350" algn="ctr">
              <a:buSzPct val="100000"/>
              <a:buNone/>
            </a:pPr>
            <a:r>
              <a:rPr lang="zh-CN" altLang="en-US" sz="3200" dirty="0" smtClean="0">
                <a:ea typeface="黑体" pitchFamily="2" charset="-122"/>
              </a:rPr>
              <a:t>谢谢！</a:t>
            </a:r>
            <a:endParaRPr lang="en-US" altLang="zh-CN" sz="3200" dirty="0" smtClean="0">
              <a:ea typeface="黑体" pitchFamily="2" charset="-122"/>
            </a:endParaRPr>
          </a:p>
          <a:p>
            <a:pPr marL="514350" indent="-514350" algn="ctr">
              <a:buSzPct val="100000"/>
              <a:buNone/>
            </a:pPr>
            <a:r>
              <a:rPr lang="en-US" altLang="zh-CN" sz="3200" dirty="0" smtClean="0">
                <a:ea typeface="黑体" pitchFamily="2" charset="-122"/>
              </a:rPr>
              <a:t>Q &amp; A</a:t>
            </a:r>
          </a:p>
          <a:p>
            <a:pPr marL="514350" indent="-514350" algn="ctr">
              <a:buSzPct val="100000"/>
            </a:pPr>
            <a:endParaRPr lang="en-US" altLang="zh-CN" dirty="0" smtClean="0">
              <a:ea typeface="黑体" pitchFamily="2" charset="-122"/>
            </a:endParaRPr>
          </a:p>
          <a:p>
            <a:pPr marL="514350" indent="-514350" algn="ctr">
              <a:buSzPct val="100000"/>
              <a:buNone/>
            </a:pPr>
            <a:endParaRPr lang="en-US" altLang="zh-CN" dirty="0" smtClean="0"/>
          </a:p>
          <a:p>
            <a:pPr marL="514350" indent="-514350" algn="ctr">
              <a:buSzPct val="100000"/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/>
          <a:lstStyle/>
          <a:p>
            <a:r>
              <a:rPr lang="zh-CN" altLang="en-US" b="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百度开放云全景</a:t>
            </a:r>
            <a:r>
              <a:rPr lang="en-US" altLang="zh-CN" b="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400" b="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打造</a:t>
            </a:r>
            <a:r>
              <a:rPr lang="zh-CN" altLang="zh-CN" sz="2400" b="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百度企业级服务</a:t>
            </a:r>
            <a:r>
              <a:rPr lang="zh-CN" altLang="en-US" sz="2400" b="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能力</a:t>
            </a:r>
            <a:r>
              <a:rPr lang="zh-CN" altLang="zh-CN" sz="2400" b="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的品牌</a:t>
            </a:r>
            <a:endParaRPr lang="zh-CN" altLang="en-US" sz="2400" b="0" dirty="0" smtClean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7" name="组合 11"/>
          <p:cNvGrpSpPr>
            <a:grpSpLocks/>
          </p:cNvGrpSpPr>
          <p:nvPr/>
        </p:nvGrpSpPr>
        <p:grpSpPr bwMode="auto">
          <a:xfrm>
            <a:off x="179512" y="1340768"/>
            <a:ext cx="8856984" cy="5517232"/>
            <a:chOff x="506437" y="1633364"/>
            <a:chExt cx="4569619" cy="3816424"/>
          </a:xfrm>
        </p:grpSpPr>
        <p:sp>
          <p:nvSpPr>
            <p:cNvPr id="48" name="矩形 47"/>
            <p:cNvSpPr/>
            <p:nvPr/>
          </p:nvSpPr>
          <p:spPr>
            <a:xfrm>
              <a:off x="899592" y="2353746"/>
              <a:ext cx="4176464" cy="503734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899592" y="1633364"/>
              <a:ext cx="4176464" cy="647810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>
              <a:off x="3839919" y="1993021"/>
              <a:ext cx="64807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直接箭头连接符 50"/>
            <p:cNvCxnSpPr/>
            <p:nvPr/>
          </p:nvCxnSpPr>
          <p:spPr>
            <a:xfrm>
              <a:off x="2759799" y="1993021"/>
              <a:ext cx="64807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直接箭头连接符 51"/>
            <p:cNvCxnSpPr/>
            <p:nvPr/>
          </p:nvCxnSpPr>
          <p:spPr>
            <a:xfrm>
              <a:off x="1679679" y="1993021"/>
              <a:ext cx="64807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53" name="矩形 52"/>
            <p:cNvSpPr/>
            <p:nvPr/>
          </p:nvSpPr>
          <p:spPr>
            <a:xfrm>
              <a:off x="959599" y="1848945"/>
              <a:ext cx="720080" cy="288153"/>
            </a:xfrm>
            <a:prstGeom prst="rect">
              <a:avLst/>
            </a:prstGeom>
            <a:solidFill>
              <a:srgbClr val="20409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营销云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99592" y="3073061"/>
              <a:ext cx="4176464" cy="2376727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上箭头标注 54"/>
            <p:cNvSpPr/>
            <p:nvPr/>
          </p:nvSpPr>
          <p:spPr>
            <a:xfrm>
              <a:off x="1401848" y="4584262"/>
              <a:ext cx="3602200" cy="796156"/>
            </a:xfrm>
            <a:prstGeom prst="upArrowCallout">
              <a:avLst>
                <a:gd name="adj1" fmla="val 50654"/>
                <a:gd name="adj2" fmla="val 45844"/>
                <a:gd name="adj3" fmla="val 25000"/>
                <a:gd name="adj4" fmla="val 71390"/>
              </a:avLst>
            </a:prstGeom>
            <a:solidFill>
              <a:srgbClr val="20409A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上箭头标注 55"/>
            <p:cNvSpPr/>
            <p:nvPr/>
          </p:nvSpPr>
          <p:spPr>
            <a:xfrm>
              <a:off x="1403648" y="3811586"/>
              <a:ext cx="3600400" cy="736391"/>
            </a:xfrm>
            <a:prstGeom prst="upArrowCallout">
              <a:avLst>
                <a:gd name="adj1" fmla="val 59358"/>
                <a:gd name="adj2" fmla="val 55121"/>
                <a:gd name="adj3" fmla="val 20877"/>
                <a:gd name="adj4" fmla="val 75000"/>
              </a:avLst>
            </a:prstGeom>
            <a:solidFill>
              <a:srgbClr val="20409A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l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1475656" y="4915104"/>
              <a:ext cx="720080" cy="296691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云主机 </a:t>
              </a:r>
            </a:p>
          </p:txBody>
        </p:sp>
        <p:sp>
          <p:nvSpPr>
            <p:cNvPr id="58" name="矩形 7"/>
            <p:cNvSpPr/>
            <p:nvPr/>
          </p:nvSpPr>
          <p:spPr>
            <a:xfrm>
              <a:off x="2339752" y="4915104"/>
              <a:ext cx="864096" cy="296691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存储 </a:t>
              </a:r>
            </a:p>
          </p:txBody>
        </p:sp>
        <p:sp>
          <p:nvSpPr>
            <p:cNvPr id="59" name="矩形 8"/>
            <p:cNvSpPr/>
            <p:nvPr/>
          </p:nvSpPr>
          <p:spPr>
            <a:xfrm>
              <a:off x="3347864" y="4915104"/>
              <a:ext cx="720080" cy="296691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数据库 </a:t>
              </a: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4211960" y="4915104"/>
              <a:ext cx="720080" cy="296691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/>
                </a:rPr>
                <a:t>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1479857" y="4138159"/>
              <a:ext cx="648072" cy="237993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应用开发引擎 </a:t>
              </a: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168733" y="4142428"/>
              <a:ext cx="409845" cy="237993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视频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1400970" y="3132826"/>
              <a:ext cx="3603079" cy="712911"/>
            </a:xfrm>
            <a:prstGeom prst="rect">
              <a:avLst/>
            </a:prstGeom>
            <a:solidFill>
              <a:srgbClr val="20409A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b" anchorCtr="1"/>
            <a:lstStyle/>
            <a:p>
              <a:pPr marL="0" marR="0" lvl="0" indent="0" algn="l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400970" y="3132826"/>
              <a:ext cx="3603079" cy="296691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引入合作伙伴，打造</a:t>
              </a:r>
              <a:r>
                <a:rPr kumimoji="0" lang="en-US" altLang="zh-CN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SaaS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分发平台 </a:t>
              </a:r>
            </a:p>
          </p:txBody>
        </p:sp>
        <p:grpSp>
          <p:nvGrpSpPr>
            <p:cNvPr id="65" name="组合 64"/>
            <p:cNvGrpSpPr>
              <a:grpSpLocks/>
            </p:cNvGrpSpPr>
            <p:nvPr/>
          </p:nvGrpSpPr>
          <p:grpSpPr bwMode="auto">
            <a:xfrm>
              <a:off x="971600" y="3132931"/>
              <a:ext cx="372929" cy="2257451"/>
              <a:chOff x="4283968" y="2569468"/>
              <a:chExt cx="372929" cy="2736304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4283968" y="4584793"/>
                <a:ext cx="360040" cy="720544"/>
              </a:xfrm>
              <a:prstGeom prst="rect">
                <a:avLst/>
              </a:prstGeom>
              <a:solidFill>
                <a:srgbClr val="20409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defTabSz="91429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IAAS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4296570" y="3627517"/>
                <a:ext cx="360040" cy="657157"/>
              </a:xfrm>
              <a:prstGeom prst="rect">
                <a:avLst/>
              </a:prstGeom>
              <a:solidFill>
                <a:srgbClr val="20409A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defTabSz="91429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PAAS</a:t>
                </a:r>
                <a:endPara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4283968" y="2569340"/>
                <a:ext cx="360040" cy="864135"/>
              </a:xfrm>
              <a:prstGeom prst="rect">
                <a:avLst/>
              </a:prstGeom>
              <a:solidFill>
                <a:srgbClr val="20409A">
                  <a:lumMod val="20000"/>
                  <a:lumOff val="8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defTabSz="91429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SAAS</a:t>
                </a:r>
              </a:p>
            </p:txBody>
          </p:sp>
        </p:grpSp>
        <p:sp>
          <p:nvSpPr>
            <p:cNvPr id="66" name="圆角矩形 65"/>
            <p:cNvSpPr/>
            <p:nvPr/>
          </p:nvSpPr>
          <p:spPr>
            <a:xfrm>
              <a:off x="1478755" y="3495684"/>
              <a:ext cx="3453285" cy="241309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ERP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CRM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OA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、数据分析应用等</a:t>
              </a:r>
            </a:p>
          </p:txBody>
        </p:sp>
        <p:sp>
          <p:nvSpPr>
            <p:cNvPr id="67" name="五边形 66"/>
            <p:cNvSpPr/>
            <p:nvPr/>
          </p:nvSpPr>
          <p:spPr>
            <a:xfrm>
              <a:off x="506437" y="3073061"/>
              <a:ext cx="360040" cy="2376727"/>
            </a:xfrm>
            <a:prstGeom prst="homePlate">
              <a:avLst>
                <a:gd name="adj" fmla="val 36806"/>
              </a:avLst>
            </a:prstGeom>
            <a:solidFill>
              <a:srgbClr val="20409A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产品云</a:t>
              </a:r>
            </a:p>
          </p:txBody>
        </p:sp>
        <p:sp>
          <p:nvSpPr>
            <p:cNvPr id="68" name="五边形 67"/>
            <p:cNvSpPr/>
            <p:nvPr/>
          </p:nvSpPr>
          <p:spPr>
            <a:xfrm>
              <a:off x="506437" y="1633364"/>
              <a:ext cx="360040" cy="647810"/>
            </a:xfrm>
            <a:prstGeom prst="homePlate">
              <a:avLst>
                <a:gd name="adj" fmla="val 36806"/>
              </a:avLst>
            </a:prstGeom>
            <a:solidFill>
              <a:srgbClr val="20409A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行业云</a:t>
              </a:r>
            </a:p>
          </p:txBody>
        </p:sp>
        <p:sp>
          <p:nvSpPr>
            <p:cNvPr id="69" name="等腰三角形 68"/>
            <p:cNvSpPr/>
            <p:nvPr/>
          </p:nvSpPr>
          <p:spPr bwMode="auto">
            <a:xfrm>
              <a:off x="899592" y="2928984"/>
              <a:ext cx="4176464" cy="144076"/>
            </a:xfrm>
            <a:prstGeom prst="triangle">
              <a:avLst/>
            </a:prstGeom>
            <a:solidFill>
              <a:srgbClr val="808080">
                <a:lumMod val="20000"/>
                <a:lumOff val="80000"/>
              </a:srgbClr>
            </a:solidFill>
            <a:ln w="12700" cap="flat" cmpd="sng" algn="ctr">
              <a:noFill/>
              <a:prstDash val="solid"/>
            </a:ln>
            <a:effectLst>
              <a:outerShdw sx="0" sy="0" rotWithShape="0">
                <a:scrgbClr r="0" g="0" b="0"/>
              </a:outerShdw>
            </a:effectLst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039719" y="1848945"/>
              <a:ext cx="720080" cy="288153"/>
            </a:xfrm>
            <a:prstGeom prst="rect">
              <a:avLst/>
            </a:prstGeom>
            <a:solidFill>
              <a:srgbClr val="20409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教育云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119839" y="1848945"/>
              <a:ext cx="720080" cy="288153"/>
            </a:xfrm>
            <a:prstGeom prst="rect">
              <a:avLst/>
            </a:prstGeom>
            <a:solidFill>
              <a:srgbClr val="20409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IoT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云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199959" y="1848945"/>
              <a:ext cx="660073" cy="288153"/>
            </a:xfrm>
            <a:prstGeom prst="rect">
              <a:avLst/>
            </a:prstGeom>
            <a:solidFill>
              <a:srgbClr val="20409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/>
                </a:rPr>
                <a:t>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五边形 72"/>
            <p:cNvSpPr/>
            <p:nvPr/>
          </p:nvSpPr>
          <p:spPr>
            <a:xfrm>
              <a:off x="506437" y="2353746"/>
              <a:ext cx="360040" cy="647811"/>
            </a:xfrm>
            <a:prstGeom prst="homePlate">
              <a:avLst>
                <a:gd name="adj" fmla="val 36806"/>
              </a:avLst>
            </a:prstGeom>
            <a:solidFill>
              <a:srgbClr val="20409A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能力云</a:t>
              </a:r>
            </a:p>
          </p:txBody>
        </p:sp>
        <p:cxnSp>
          <p:nvCxnSpPr>
            <p:cNvPr id="74" name="直接箭头连接符 73"/>
            <p:cNvCxnSpPr>
              <a:stCxn id="76" idx="3"/>
              <a:endCxn id="77" idx="1"/>
            </p:cNvCxnSpPr>
            <p:nvPr/>
          </p:nvCxnSpPr>
          <p:spPr>
            <a:xfrm>
              <a:off x="3822257" y="2623549"/>
              <a:ext cx="385404" cy="18350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直接箭头连接符 74"/>
            <p:cNvCxnSpPr>
              <a:stCxn id="84" idx="3"/>
              <a:endCxn id="76" idx="1"/>
            </p:cNvCxnSpPr>
            <p:nvPr/>
          </p:nvCxnSpPr>
          <p:spPr>
            <a:xfrm>
              <a:off x="2759548" y="2623549"/>
              <a:ext cx="342629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76" name="矩形 75"/>
            <p:cNvSpPr/>
            <p:nvPr/>
          </p:nvSpPr>
          <p:spPr>
            <a:xfrm>
              <a:off x="3102177" y="2479472"/>
              <a:ext cx="720080" cy="288153"/>
            </a:xfrm>
            <a:prstGeom prst="rect">
              <a:avLst/>
            </a:prstGeom>
            <a:solidFill>
              <a:srgbClr val="20409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大数据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207661" y="2497822"/>
              <a:ext cx="637543" cy="288153"/>
            </a:xfrm>
            <a:prstGeom prst="rect">
              <a:avLst/>
            </a:prstGeom>
            <a:solidFill>
              <a:srgbClr val="20409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Wingdings"/>
                </a:rPr>
                <a:t>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637385" y="4142428"/>
              <a:ext cx="409846" cy="237993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图像</a:t>
              </a: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3094636" y="4142428"/>
              <a:ext cx="409846" cy="237993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搜索</a:t>
              </a: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3575889" y="4142428"/>
              <a:ext cx="487049" cy="237993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数据计算</a:t>
              </a: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4103836" y="4142428"/>
              <a:ext cx="486336" cy="237993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机器学习</a:t>
              </a: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4629065" y="4142428"/>
              <a:ext cx="302975" cy="237993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……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83" name="直接箭头连接符 82"/>
            <p:cNvCxnSpPr>
              <a:stCxn id="85" idx="3"/>
              <a:endCxn id="84" idx="1"/>
            </p:cNvCxnSpPr>
            <p:nvPr/>
          </p:nvCxnSpPr>
          <p:spPr>
            <a:xfrm>
              <a:off x="1689961" y="2623549"/>
              <a:ext cx="34950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84" name="矩形 83"/>
            <p:cNvSpPr/>
            <p:nvPr/>
          </p:nvSpPr>
          <p:spPr>
            <a:xfrm>
              <a:off x="2039468" y="2479472"/>
              <a:ext cx="720080" cy="288153"/>
            </a:xfrm>
            <a:prstGeom prst="rect">
              <a:avLst/>
            </a:prstGeom>
            <a:solidFill>
              <a:srgbClr val="20409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多媒体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69881" y="2479472"/>
              <a:ext cx="720080" cy="288153"/>
            </a:xfrm>
            <a:prstGeom prst="rect">
              <a:avLst/>
            </a:prstGeom>
            <a:solidFill>
              <a:srgbClr val="20409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29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建站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0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/>
              <a:t>音视频直播服务</a:t>
            </a:r>
            <a:endParaRPr lang="en-US" altLang="zh-CN" sz="2800" dirty="0" smtClean="0"/>
          </a:p>
          <a:p>
            <a:r>
              <a:rPr lang="en-US" altLang="zh-CN" sz="2800" dirty="0" smtClean="0"/>
              <a:t>(Live Streaming Service, LSS)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37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音</a:t>
            </a:r>
            <a:r>
              <a:rPr lang="zh-CN" altLang="en-US" dirty="0" smtClean="0">
                <a:solidFill>
                  <a:schemeClr val="tx1"/>
                </a:solidFill>
              </a:rPr>
              <a:t>视频直播服务</a:t>
            </a:r>
            <a:r>
              <a:rPr lang="en-US" altLang="zh-CN" dirty="0" smtClean="0">
                <a:solidFill>
                  <a:schemeClr val="tx1"/>
                </a:solidFill>
              </a:rPr>
              <a:t>LSS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产品背景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cs typeface="+mn-cs"/>
              </a:rPr>
              <a:t>直播</a:t>
            </a:r>
            <a:r>
              <a:rPr lang="en-US" altLang="zh-CN" sz="2000" dirty="0" err="1">
                <a:cs typeface="+mn-cs"/>
              </a:rPr>
              <a:t>PaaS</a:t>
            </a:r>
            <a:r>
              <a:rPr lang="zh-CN" altLang="en-US" sz="2000" dirty="0">
                <a:cs typeface="+mn-cs"/>
              </a:rPr>
              <a:t>服务平台，提供直播“采集端</a:t>
            </a:r>
            <a:r>
              <a:rPr lang="en-US" altLang="zh-CN" sz="2000" dirty="0">
                <a:cs typeface="+mn-cs"/>
              </a:rPr>
              <a:t>-</a:t>
            </a:r>
            <a:r>
              <a:rPr lang="zh-CN" altLang="en-US" sz="2000" dirty="0">
                <a:cs typeface="+mn-cs"/>
              </a:rPr>
              <a:t>服务端</a:t>
            </a:r>
            <a:r>
              <a:rPr lang="en-US" altLang="zh-CN" sz="2000" dirty="0">
                <a:cs typeface="+mn-cs"/>
              </a:rPr>
              <a:t>-</a:t>
            </a:r>
            <a:r>
              <a:rPr lang="zh-CN" altLang="en-US" sz="2000" dirty="0">
                <a:cs typeface="+mn-cs"/>
              </a:rPr>
              <a:t>播放端”全套定制开发</a:t>
            </a:r>
            <a:r>
              <a:rPr lang="zh-CN" altLang="en-US" sz="2000" dirty="0" smtClean="0">
                <a:cs typeface="+mn-cs"/>
              </a:rPr>
              <a:t>能力</a:t>
            </a:r>
            <a:endParaRPr lang="zh-CN" altLang="en-US" sz="2000" dirty="0"/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852936"/>
            <a:ext cx="7200800" cy="37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主要挑战</a:t>
            </a:r>
            <a:r>
              <a:rPr lang="en-US" altLang="zh-CN" dirty="0" smtClean="0">
                <a:solidFill>
                  <a:schemeClr val="tx1"/>
                </a:solidFill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</a:rPr>
              <a:t>解决思路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213430"/>
              </p:ext>
            </p:extLst>
          </p:nvPr>
        </p:nvGraphicFramePr>
        <p:xfrm>
          <a:off x="457200" y="485800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468226" y="4034540"/>
            <a:ext cx="1860500" cy="2562812"/>
            <a:chOff x="468226" y="4034540"/>
            <a:chExt cx="1860500" cy="2562812"/>
          </a:xfrm>
        </p:grpSpPr>
        <p:sp>
          <p:nvSpPr>
            <p:cNvPr id="6" name="等腰三角形 5"/>
            <p:cNvSpPr/>
            <p:nvPr/>
          </p:nvSpPr>
          <p:spPr bwMode="auto">
            <a:xfrm rot="10800000">
              <a:off x="801528" y="4034540"/>
              <a:ext cx="935340" cy="258556"/>
            </a:xfrm>
            <a:prstGeom prst="triangle">
              <a:avLst/>
            </a:prstGeom>
            <a:solidFill>
              <a:srgbClr val="00823B"/>
            </a:solidFill>
            <a:ln w="12700">
              <a:noFill/>
            </a:ln>
            <a:effectLst>
              <a:outerShdw sx="0" sy="0" rotWithShape="0">
                <a:scrgbClr r="0" g="0" b="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sz="16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68226" y="4365104"/>
              <a:ext cx="1860500" cy="2232248"/>
              <a:chOff x="3094" y="1902377"/>
              <a:chExt cx="1860500" cy="144078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矩形 8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346" tIns="101346" rIns="135128" bIns="152019" numCol="1" spcCol="1270" anchor="t" anchorCtr="0">
                <a:noAutofit/>
              </a:bodyPr>
              <a:lstStyle/>
              <a:p>
                <a:pPr marL="171450" lvl="1" indent="-1714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CN" altLang="en-US" sz="1900" dirty="0" smtClean="0"/>
                  <a:t>服务器端码率控制</a:t>
                </a:r>
                <a:endParaRPr lang="en-US" altLang="zh-CN" sz="1900" dirty="0" smtClean="0"/>
              </a:p>
              <a:p>
                <a:pPr marL="171450" lvl="1" indent="-1714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CN" altLang="en-US" sz="1900" kern="1200" dirty="0" smtClean="0"/>
                  <a:t>服务器端高效压缩</a:t>
                </a:r>
                <a:endParaRPr lang="zh-CN" altLang="en-US" sz="1900" kern="1200" dirty="0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555776" y="4034540"/>
            <a:ext cx="1860500" cy="2562812"/>
            <a:chOff x="468226" y="4034540"/>
            <a:chExt cx="1860500" cy="2562812"/>
          </a:xfrm>
        </p:grpSpPr>
        <p:sp>
          <p:nvSpPr>
            <p:cNvPr id="12" name="等腰三角形 11"/>
            <p:cNvSpPr/>
            <p:nvPr/>
          </p:nvSpPr>
          <p:spPr bwMode="auto">
            <a:xfrm rot="10800000">
              <a:off x="801528" y="4034540"/>
              <a:ext cx="935340" cy="258556"/>
            </a:xfrm>
            <a:prstGeom prst="triangle">
              <a:avLst/>
            </a:prstGeom>
            <a:solidFill>
              <a:srgbClr val="00823B"/>
            </a:solidFill>
            <a:ln w="12700">
              <a:noFill/>
            </a:ln>
            <a:effectLst>
              <a:outerShdw sx="0" sy="0" rotWithShape="0">
                <a:scrgbClr r="0" g="0" b="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sz="16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8226" y="4365104"/>
              <a:ext cx="1860500" cy="2232248"/>
              <a:chOff x="3094" y="1902377"/>
              <a:chExt cx="1860500" cy="144078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矩形 14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346" tIns="101346" rIns="135128" bIns="152019" numCol="1" spcCol="1270" anchor="t" anchorCtr="0">
                <a:noAutofit/>
              </a:bodyPr>
              <a:lstStyle/>
              <a:p>
                <a:pPr marL="171450" lvl="1" indent="-1714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CN" altLang="en-US" sz="1900" dirty="0" smtClean="0"/>
                  <a:t>支持</a:t>
                </a:r>
                <a:r>
                  <a:rPr lang="en-US" altLang="zh-CN" sz="1900" dirty="0" smtClean="0"/>
                  <a:t>RTMP</a:t>
                </a:r>
                <a:r>
                  <a:rPr lang="zh-CN" altLang="en-US" sz="1900" dirty="0" smtClean="0"/>
                  <a:t>低延迟传输协议</a:t>
                </a:r>
                <a:endParaRPr lang="en-US" altLang="zh-CN" sz="1900" dirty="0" smtClean="0"/>
              </a:p>
              <a:p>
                <a:pPr marL="171450" lvl="1" indent="-1714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CN" altLang="en-US" sz="1900" dirty="0" smtClean="0"/>
                  <a:t>支持转发型</a:t>
                </a:r>
                <a:r>
                  <a:rPr lang="en-US" altLang="zh-CN" sz="1900" dirty="0" smtClean="0"/>
                  <a:t>RTMP</a:t>
                </a:r>
                <a:r>
                  <a:rPr lang="zh-CN" altLang="en-US" sz="1900" dirty="0" smtClean="0"/>
                  <a:t>流</a:t>
                </a:r>
                <a:endParaRPr lang="zh-CN" altLang="en-US" sz="1900" kern="1200" dirty="0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727724" y="4034540"/>
            <a:ext cx="1860500" cy="2562812"/>
            <a:chOff x="468226" y="4034540"/>
            <a:chExt cx="1860500" cy="2562812"/>
          </a:xfrm>
        </p:grpSpPr>
        <p:sp>
          <p:nvSpPr>
            <p:cNvPr id="17" name="等腰三角形 16"/>
            <p:cNvSpPr/>
            <p:nvPr/>
          </p:nvSpPr>
          <p:spPr bwMode="auto">
            <a:xfrm rot="10800000">
              <a:off x="801528" y="4034540"/>
              <a:ext cx="935340" cy="258556"/>
            </a:xfrm>
            <a:prstGeom prst="triangle">
              <a:avLst/>
            </a:prstGeom>
            <a:solidFill>
              <a:srgbClr val="00823B"/>
            </a:solidFill>
            <a:ln w="12700">
              <a:noFill/>
            </a:ln>
            <a:effectLst>
              <a:outerShdw sx="0" sy="0" rotWithShape="0">
                <a:scrgbClr r="0" g="0" b="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sz="16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68226" y="4365104"/>
              <a:ext cx="1860500" cy="2232248"/>
              <a:chOff x="3094" y="1902377"/>
              <a:chExt cx="1860500" cy="1440781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矩形 19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346" tIns="101346" rIns="135128" bIns="152019" numCol="1" spcCol="1270" anchor="t" anchorCtr="0">
                <a:noAutofit/>
              </a:bodyPr>
              <a:lstStyle/>
              <a:p>
                <a:pPr marL="171450" lvl="1" indent="-1714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CN" altLang="en-US" dirty="0"/>
                  <a:t>同时支持</a:t>
                </a:r>
                <a:r>
                  <a:rPr lang="en-US" altLang="zh-CN" dirty="0"/>
                  <a:t>RTMP/HLS</a:t>
                </a:r>
                <a:r>
                  <a:rPr lang="zh-CN" altLang="en-US" dirty="0"/>
                  <a:t>输出</a:t>
                </a:r>
                <a:endParaRPr lang="en-US" altLang="zh-CN" dirty="0"/>
              </a:p>
              <a:p>
                <a:pPr marL="171450" lvl="1" indent="-1714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CN" altLang="en-US" dirty="0"/>
                  <a:t>支持多码率自适应选择</a:t>
                </a: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815956" y="4034540"/>
            <a:ext cx="1860500" cy="2562812"/>
            <a:chOff x="468226" y="4034540"/>
            <a:chExt cx="1860500" cy="2562812"/>
          </a:xfrm>
        </p:grpSpPr>
        <p:sp>
          <p:nvSpPr>
            <p:cNvPr id="22" name="等腰三角形 21"/>
            <p:cNvSpPr/>
            <p:nvPr/>
          </p:nvSpPr>
          <p:spPr bwMode="auto">
            <a:xfrm rot="10800000">
              <a:off x="801528" y="4034540"/>
              <a:ext cx="935340" cy="258556"/>
            </a:xfrm>
            <a:prstGeom prst="triangle">
              <a:avLst/>
            </a:prstGeom>
            <a:solidFill>
              <a:srgbClr val="00823B"/>
            </a:solidFill>
            <a:ln w="12700">
              <a:noFill/>
            </a:ln>
            <a:effectLst>
              <a:outerShdw sx="0" sy="0" rotWithShape="0">
                <a:scrgbClr r="0" g="0" b="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zh-CN" altLang="en-US" sz="16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68226" y="4365104"/>
              <a:ext cx="1860500" cy="2232248"/>
              <a:chOff x="3094" y="1902377"/>
              <a:chExt cx="1860500" cy="1440781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矩形 24"/>
              <p:cNvSpPr/>
              <p:nvPr/>
            </p:nvSpPr>
            <p:spPr>
              <a:xfrm>
                <a:off x="3094" y="1902377"/>
                <a:ext cx="1860500" cy="144078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1346" tIns="101346" rIns="135128" bIns="152019" numCol="1" spcCol="1270" anchor="t" anchorCtr="0">
                <a:noAutofit/>
              </a:bodyPr>
              <a:lstStyle/>
              <a:p>
                <a:pPr marL="171450" lvl="1" indent="-1714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CN" altLang="en-US" sz="1900" kern="1200" dirty="0" smtClean="0"/>
                  <a:t>高可用架构</a:t>
                </a:r>
                <a:endParaRPr lang="en-US" altLang="zh-CN" sz="1900" kern="1200" dirty="0" smtClean="0"/>
              </a:p>
              <a:p>
                <a:pPr marL="171450" lvl="1" indent="-1714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zh-CN" altLang="en-US" sz="1900" dirty="0" smtClean="0"/>
                  <a:t>断流自动续播</a:t>
                </a:r>
                <a:endParaRPr lang="en-US" altLang="zh-CN" sz="1900" dirty="0" smtClean="0"/>
              </a:p>
              <a:p>
                <a:pPr marL="171450" lvl="1" indent="-171450" algn="l" defTabSz="8445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altLang="zh-CN" sz="1900" kern="1200" dirty="0" smtClean="0"/>
                  <a:t>Streaming CDN</a:t>
                </a:r>
                <a:endParaRPr lang="zh-CN" altLang="en-US" sz="19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065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系统</a:t>
            </a:r>
            <a:r>
              <a:rPr lang="zh-CN" altLang="en-US" dirty="0" smtClean="0">
                <a:solidFill>
                  <a:schemeClr val="tx1"/>
                </a:solidFill>
              </a:rPr>
              <a:t>架构：拓扑图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0" y="1911047"/>
            <a:ext cx="8690000" cy="367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系统架构：流媒体与音视频处理服务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7564946" cy="54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特</a:t>
            </a:r>
            <a:r>
              <a:rPr lang="zh-CN" altLang="en-US" dirty="0" smtClean="0">
                <a:solidFill>
                  <a:schemeClr val="tx1"/>
                </a:solidFill>
              </a:rPr>
              <a:t>点</a:t>
            </a:r>
            <a:r>
              <a:rPr lang="en-US" altLang="zh-CN" dirty="0" smtClean="0">
                <a:solidFill>
                  <a:schemeClr val="tx1"/>
                </a:solidFill>
              </a:rPr>
              <a:t>&amp;</a:t>
            </a:r>
            <a:r>
              <a:rPr lang="zh-CN" altLang="en-US" dirty="0" smtClean="0">
                <a:solidFill>
                  <a:schemeClr val="tx1"/>
                </a:solidFill>
              </a:rPr>
              <a:t>不足之处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853684029"/>
              </p:ext>
            </p:extLst>
          </p:nvPr>
        </p:nvGraphicFramePr>
        <p:xfrm>
          <a:off x="1187624" y="1541016"/>
          <a:ext cx="7162800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28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17626</TotalTime>
  <Words>1284</Words>
  <Application>Microsoft Office PowerPoint</Application>
  <PresentationFormat>全屏显示(4:3)</PresentationFormat>
  <Paragraphs>254</Paragraphs>
  <Slides>26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 Unicode MS</vt:lpstr>
      <vt:lpstr>黑体</vt:lpstr>
      <vt:lpstr>华文黑体</vt:lpstr>
      <vt:lpstr>华文中宋</vt:lpstr>
      <vt:lpstr>宋体</vt:lpstr>
      <vt:lpstr>微软雅黑</vt:lpstr>
      <vt:lpstr>Arial</vt:lpstr>
      <vt:lpstr>Calibri</vt:lpstr>
      <vt:lpstr>Verdana</vt:lpstr>
      <vt:lpstr>Wingdings</vt:lpstr>
      <vt:lpstr>默认设计模板</vt:lpstr>
      <vt:lpstr>T7申请述职</vt:lpstr>
      <vt:lpstr>自我介绍</vt:lpstr>
      <vt:lpstr>百度开放云全景—打造百度企业级服务能力的品牌</vt:lpstr>
      <vt:lpstr>PowerPoint 演示文稿</vt:lpstr>
      <vt:lpstr>音视频直播服务LSS</vt:lpstr>
      <vt:lpstr>主要挑战&amp;解决思路</vt:lpstr>
      <vt:lpstr>系统架构：拓扑图</vt:lpstr>
      <vt:lpstr>系统架构：流媒体与音视频处理服务</vt:lpstr>
      <vt:lpstr>特点&amp;不足之处</vt:lpstr>
      <vt:lpstr>直播PaaS竞品对比</vt:lpstr>
      <vt:lpstr>流畅性对比</vt:lpstr>
      <vt:lpstr>项目总结</vt:lpstr>
      <vt:lpstr>直播延伸：单双向混合直播</vt:lpstr>
      <vt:lpstr>单双向混合直播：总体设计</vt:lpstr>
      <vt:lpstr>PowerPoint 演示文稿</vt:lpstr>
      <vt:lpstr>音视频转码(MCT)：项目背景</vt:lpstr>
      <vt:lpstr>主要挑战&amp;解决思路</vt:lpstr>
      <vt:lpstr>分布式架构</vt:lpstr>
      <vt:lpstr>效率、质量、体验提升</vt:lpstr>
      <vt:lpstr>转码质量：客观质量比较</vt:lpstr>
      <vt:lpstr>主观质量比较</vt:lpstr>
      <vt:lpstr>转码效率比较</vt:lpstr>
      <vt:lpstr>其他方面工作</vt:lpstr>
      <vt:lpstr>接下来的工作</vt:lpstr>
      <vt:lpstr>个人成长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Shen,Huifeng</cp:lastModifiedBy>
  <cp:revision>1402</cp:revision>
  <dcterms:created xsi:type="dcterms:W3CDTF">2005-07-11T03:26:51Z</dcterms:created>
  <dcterms:modified xsi:type="dcterms:W3CDTF">2016-01-19T03:22:42Z</dcterms:modified>
</cp:coreProperties>
</file>